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9" r:id="rId3"/>
    <p:sldId id="282" r:id="rId4"/>
    <p:sldId id="275" r:id="rId5"/>
    <p:sldId id="257" r:id="rId6"/>
    <p:sldId id="288" r:id="rId7"/>
    <p:sldId id="259" r:id="rId8"/>
    <p:sldId id="277" r:id="rId9"/>
    <p:sldId id="258" r:id="rId10"/>
    <p:sldId id="260" r:id="rId11"/>
    <p:sldId id="262" r:id="rId12"/>
    <p:sldId id="283" r:id="rId13"/>
    <p:sldId id="278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80" r:id="rId23"/>
    <p:sldId id="281" r:id="rId24"/>
    <p:sldId id="272" r:id="rId25"/>
    <p:sldId id="287" r:id="rId26"/>
    <p:sldId id="273" r:id="rId27"/>
    <p:sldId id="274" r:id="rId28"/>
    <p:sldId id="284" r:id="rId29"/>
    <p:sldId id="285" r:id="rId30"/>
    <p:sldId id="286" r:id="rId31"/>
    <p:sldId id="290" r:id="rId32"/>
    <p:sldId id="291" r:id="rId33"/>
    <p:sldId id="292" r:id="rId34"/>
    <p:sldId id="293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C36AB8-293B-D554-4DF0-0E5ECE3B0CA2}" name="Mondal, Mohammad Elious" initials="MM" userId="S::mmondal@ur.rochester.edu::86cfa2af-bb4e-4b4a-adda-9a51f503ba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B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3"/>
    <p:restoredTop sz="94844"/>
  </p:normalViewPr>
  <p:slideViewPr>
    <p:cSldViewPr snapToGrid="0">
      <p:cViewPr>
        <p:scale>
          <a:sx n="87" d="100"/>
          <a:sy n="87" d="100"/>
        </p:scale>
        <p:origin x="712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32963-4812-1242-BFF3-6D93ADF6BF2D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8A284-69C7-3540-8ED1-EA6314BF1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2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8A284-69C7-3540-8ED1-EA6314BF1C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2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8A284-69C7-3540-8ED1-EA6314BF1C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8A284-69C7-3540-8ED1-EA6314BF1C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8A284-69C7-3540-8ED1-EA6314BF1C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13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8A284-69C7-3540-8ED1-EA6314BF1C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9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57C7-B852-A50E-E3F4-7E22C7910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D708-1C42-51F7-0C4C-4CB3F106D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FC752-FDD7-5C7D-22B0-2DA0C951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E1132F-4EF6-224D-A29B-0CCD394E245C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7B2A3-F4FE-C964-2F08-73C8219B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90B38-DDE2-A281-DE21-A81B2022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EE172B-71BE-2C46-82F3-1747AB421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0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CCBB-D2C7-930B-E666-2C6A1205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4099C-62F7-31A3-1623-D250916CE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B1E8-841E-29F1-B7F7-694AE9C3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BBD699-385D-9944-8454-AA125F21530F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64BD2-B55F-E42B-EFAA-B44ED682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E195C-632D-B2C0-41A4-5C16B2D5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D70549-5D57-A066-7745-2863912E8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2D5C3-CB4F-C515-2137-D9BDB77E1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0C7E-D32F-9F8D-7683-3E3D1357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A574B6-06B5-1A43-8369-92B834351D14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98354-47E2-3AC6-D411-BF3C0E03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6C3F8-7F49-AA8A-6C08-17C0D462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1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D952-2C30-A67C-8CDE-DB996B26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432" y="152734"/>
            <a:ext cx="9809747" cy="45302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oudy Old Style" panose="02020502050305020303" pitchFamily="18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A60A6-B5F6-CCE3-9B05-EF87F9223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oudy Old Style" panose="02020502050305020303" pitchFamily="18" charset="77"/>
              </a:defRPr>
            </a:lvl1pPr>
            <a:lvl2pPr>
              <a:defRPr>
                <a:latin typeface="Goudy Old Style" panose="02020502050305020303" pitchFamily="18" charset="77"/>
              </a:defRPr>
            </a:lvl2pPr>
            <a:lvl3pPr>
              <a:defRPr>
                <a:latin typeface="Goudy Old Style" panose="02020502050305020303" pitchFamily="18" charset="77"/>
              </a:defRPr>
            </a:lvl3pPr>
            <a:lvl4pPr>
              <a:defRPr>
                <a:latin typeface="Goudy Old Style" panose="02020502050305020303" pitchFamily="18" charset="77"/>
              </a:defRPr>
            </a:lvl4pPr>
            <a:lvl5pPr>
              <a:defRPr>
                <a:latin typeface="Goudy Old Style" panose="020205020503050203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27DB7-02CD-1D03-8A74-9AD8C8FE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02006"/>
            <a:ext cx="2743200" cy="365125"/>
          </a:xfrm>
          <a:prstGeom prst="rect">
            <a:avLst/>
          </a:prstGeom>
        </p:spPr>
        <p:txBody>
          <a:bodyPr/>
          <a:lstStyle/>
          <a:p>
            <a:fld id="{39157100-E332-554E-97CA-7F8E0C132FA4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51DB-0FF3-2F15-9452-F8A92009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200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3A673-D4CF-71E3-3C55-557DBF68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2006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2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B2EC-1901-3111-08FC-0A8BEBD7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4D0F1-4171-2927-7D78-109FF9634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2978-B7E9-FDA3-A7EE-5543AC65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F73698-F3E8-4B45-898A-6A05EA47218D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2C9D3-57D2-1530-8128-7DD7A0ED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6F0AA-471D-3E1B-9C4D-C11C5023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3A95-7AF1-184F-B109-78A64AD4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63286-A04B-8F6D-6F90-AC3D6E55B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F8F4C-5D08-7B74-D668-6062B5D60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4B49E-D0C9-939F-A64F-55FAD56D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5FCDDC-B98E-D147-ADB5-7822344DF80B}" type="datetime1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8569D-3C30-F3A2-6201-07305410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479F2-8471-FDA4-D8DF-914F050E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1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4C37-4F7E-7ADC-57C9-604353E9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12854-8271-7348-8C14-F9630AE0A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0CA93-F80F-6683-61B7-763E05DA8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1BEF9-F945-5B50-6232-AB877F6DE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34C7D-B5D1-F2B1-9EFF-332E42371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A1902-2955-8E64-CBAE-ADC5C62B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F17DD-155F-CC41-8B54-E0D91E664465}" type="datetime1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970BF-2B97-67D2-AD93-C460CA2D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9F10CE-E295-27E5-D376-716DDCB9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48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4C28-90D6-DDFD-307C-90DE8624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3AC6CE-56CA-9079-1C80-1301A72F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8269EC-B3E3-F14B-9EB3-5DEAE9B48258}" type="datetime1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81C0F-42CF-6086-109F-50F77EC7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D09C3-C614-2AA5-7FF2-269B1233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5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00DCD-7E50-5873-8471-BB89F5A1D7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E61DF-8A94-7942-B1B8-E69317BA58C9}" type="datetime1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BEDD3-3E2A-4729-7232-D9C50FF5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049A3-2A5D-FBE6-0DF9-4D580679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69C3-3CCF-4881-177D-6326A2F1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399A-CE80-FA2D-EEBB-1D081E4C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C104A-0688-1B57-13C5-43F13FF69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DE244-BB1B-16E8-7613-E94DC1B8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ECE06C-8797-F348-ADD6-3F61A3D81095}" type="datetime1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1C332-94AE-7CE1-2C04-FCFA382C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40626-782F-BC8F-50F0-7DE2FD10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A079-D414-6111-49F7-172F2154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3496E-FF19-D43C-7ECE-AE8E83A289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831C-3DF5-C40B-2C99-18636E2C6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F6686-0625-9AA2-AD03-5FBA57421E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F952D2-F7A3-6948-AE60-8DAF3DF234C1}" type="datetime1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6112A-D985-1CB2-B1D3-2DB66493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FE27A-53D6-85DB-DA88-FCD9BFD8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665AFA-3911-B747-803D-3F658D1C6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6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0BEB74-E774-FC16-7978-60BC1016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B753F-1753-67BB-1226-9D0D82930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42DEF4-A40F-87B3-DAF2-1977E28071C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74286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BF18DA7-2ECD-C88C-23C8-28217C231EE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93336" y="57568"/>
            <a:ext cx="998664" cy="961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F170C7-5487-70B3-C727-F077782D5A0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10427A"/>
              </a:clrFrom>
              <a:clrTo>
                <a:srgbClr val="10427A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  <a:lum bright="20000"/>
          </a:blip>
          <a:stretch>
            <a:fillRect/>
          </a:stretch>
        </p:blipFill>
        <p:spPr>
          <a:xfrm>
            <a:off x="0" y="6508584"/>
            <a:ext cx="12192000" cy="36512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18A96A0-0F82-6BE0-F8AE-AB9D266BA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9F006-02E5-F44B-A0A1-587F2878644A}" type="datetime1">
              <a:rPr lang="en-US" smtClean="0"/>
              <a:t>3/5/24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846E1A7-ED23-20BC-CD6A-4AD14B210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8A6F497-5C49-E585-70EB-656085443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65AFA-3911-B747-803D-3F658D1C6D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4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21" Type="http://schemas.openxmlformats.org/officeDocument/2006/relationships/image" Target="../media/image78.png"/><Relationship Id="rId34" Type="http://schemas.openxmlformats.org/officeDocument/2006/relationships/image" Target="../media/image91.png"/><Relationship Id="rId55" Type="http://schemas.openxmlformats.org/officeDocument/2006/relationships/image" Target="../media/image96.png"/><Relationship Id="rId63" Type="http://schemas.openxmlformats.org/officeDocument/2006/relationships/image" Target="../media/image103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6" Type="http://schemas.openxmlformats.org/officeDocument/2006/relationships/image" Target="../media/image73.png"/><Relationship Id="rId29" Type="http://schemas.openxmlformats.org/officeDocument/2006/relationships/image" Target="../media/image86.png"/><Relationship Id="rId11" Type="http://schemas.openxmlformats.org/officeDocument/2006/relationships/image" Target="../media/image61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3" Type="http://schemas.openxmlformats.org/officeDocument/2006/relationships/image" Target="../media/image94.png"/><Relationship Id="rId58" Type="http://schemas.openxmlformats.org/officeDocument/2006/relationships/image" Target="../media/image98.png"/><Relationship Id="rId66" Type="http://schemas.openxmlformats.org/officeDocument/2006/relationships/image" Target="../media/image830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57" Type="http://schemas.openxmlformats.org/officeDocument/2006/relationships/image" Target="../media/image770.png"/><Relationship Id="rId61" Type="http://schemas.openxmlformats.org/officeDocument/2006/relationships/image" Target="../media/image101.png"/><Relationship Id="rId10" Type="http://schemas.openxmlformats.org/officeDocument/2006/relationships/image" Target="../media/image60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52" Type="http://schemas.openxmlformats.org/officeDocument/2006/relationships/image" Target="../media/image93.png"/><Relationship Id="rId60" Type="http://schemas.openxmlformats.org/officeDocument/2006/relationships/image" Target="../media/image100.png"/><Relationship Id="rId65" Type="http://schemas.openxmlformats.org/officeDocument/2006/relationships/image" Target="../media/image82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56" Type="http://schemas.openxmlformats.org/officeDocument/2006/relationships/image" Target="../media/image97.png"/><Relationship Id="rId64" Type="http://schemas.openxmlformats.org/officeDocument/2006/relationships/image" Target="../media/image104.png"/><Relationship Id="rId8" Type="http://schemas.openxmlformats.org/officeDocument/2006/relationships/image" Target="../media/image58.png"/><Relationship Id="rId51" Type="http://schemas.openxmlformats.org/officeDocument/2006/relationships/image" Target="../media/image750.png"/><Relationship Id="rId3" Type="http://schemas.openxmlformats.org/officeDocument/2006/relationships/image" Target="../media/image52.png"/><Relationship Id="rId12" Type="http://schemas.openxmlformats.org/officeDocument/2006/relationships/image" Target="../media/image62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59" Type="http://schemas.openxmlformats.org/officeDocument/2006/relationships/image" Target="../media/image99.png"/><Relationship Id="rId67" Type="http://schemas.openxmlformats.org/officeDocument/2006/relationships/image" Target="../media/image105.png"/><Relationship Id="rId20" Type="http://schemas.openxmlformats.org/officeDocument/2006/relationships/image" Target="../media/image77.png"/><Relationship Id="rId54" Type="http://schemas.openxmlformats.org/officeDocument/2006/relationships/image" Target="../media/image95.png"/><Relationship Id="rId6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.png"/><Relationship Id="rId13" Type="http://schemas.openxmlformats.org/officeDocument/2006/relationships/image" Target="../media/image940.png"/><Relationship Id="rId18" Type="http://schemas.openxmlformats.org/officeDocument/2006/relationships/image" Target="../media/image109.png"/><Relationship Id="rId3" Type="http://schemas.openxmlformats.org/officeDocument/2006/relationships/image" Target="../media/image841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108.png"/><Relationship Id="rId2" Type="http://schemas.openxmlformats.org/officeDocument/2006/relationships/image" Target="../media/image520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1.png"/><Relationship Id="rId15" Type="http://schemas.openxmlformats.org/officeDocument/2006/relationships/image" Target="../media/image106.png"/><Relationship Id="rId10" Type="http://schemas.openxmlformats.org/officeDocument/2006/relationships/image" Target="../media/image912.png"/><Relationship Id="rId19" Type="http://schemas.openxmlformats.org/officeDocument/2006/relationships/image" Target="../media/image11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12" Type="http://schemas.openxmlformats.org/officeDocument/2006/relationships/image" Target="../media/image108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11" Type="http://schemas.openxmlformats.org/officeDocument/2006/relationships/image" Target="../media/image117.png"/><Relationship Id="rId5" Type="http://schemas.openxmlformats.org/officeDocument/2006/relationships/image" Target="../media/image1011.png"/><Relationship Id="rId10" Type="http://schemas.openxmlformats.org/officeDocument/2006/relationships/image" Target="../media/image1060.png"/><Relationship Id="rId4" Type="http://schemas.openxmlformats.org/officeDocument/2006/relationships/image" Target="../media/image1000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8.png"/><Relationship Id="rId21" Type="http://schemas.openxmlformats.org/officeDocument/2006/relationships/image" Target="../media/image126.png"/><Relationship Id="rId7" Type="http://schemas.openxmlformats.org/officeDocument/2006/relationships/image" Target="../media/image1120.png"/><Relationship Id="rId12" Type="http://schemas.openxmlformats.org/officeDocument/2006/relationships/image" Target="../media/image1170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1.png"/><Relationship Id="rId11" Type="http://schemas.openxmlformats.org/officeDocument/2006/relationships/image" Target="../media/image1160.png"/><Relationship Id="rId24" Type="http://schemas.openxmlformats.org/officeDocument/2006/relationships/image" Target="../media/image129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image" Target="../media/image1150.png"/><Relationship Id="rId19" Type="http://schemas.openxmlformats.org/officeDocument/2006/relationships/image" Target="../media/image124.png"/><Relationship Id="rId4" Type="http://schemas.openxmlformats.org/officeDocument/2006/relationships/image" Target="../media/image9.png"/><Relationship Id="rId9" Type="http://schemas.openxmlformats.org/officeDocument/2006/relationships/image" Target="../media/image1140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60.png"/><Relationship Id="rId18" Type="http://schemas.openxmlformats.org/officeDocument/2006/relationships/image" Target="../media/image2690.png"/><Relationship Id="rId26" Type="http://schemas.openxmlformats.org/officeDocument/2006/relationships/image" Target="../media/image160.png"/><Relationship Id="rId39" Type="http://schemas.openxmlformats.org/officeDocument/2006/relationships/image" Target="../media/image173.png"/><Relationship Id="rId21" Type="http://schemas.openxmlformats.org/officeDocument/2006/relationships/image" Target="../media/image157.png"/><Relationship Id="rId34" Type="http://schemas.openxmlformats.org/officeDocument/2006/relationships/image" Target="../media/image1630.png"/><Relationship Id="rId42" Type="http://schemas.openxmlformats.org/officeDocument/2006/relationships/image" Target="../media/image176.png"/><Relationship Id="rId7" Type="http://schemas.openxmlformats.org/officeDocument/2006/relationships/image" Target="../media/image152.png"/><Relationship Id="rId16" Type="http://schemas.openxmlformats.org/officeDocument/2006/relationships/image" Target="../media/image156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2640.png"/><Relationship Id="rId24" Type="http://schemas.openxmlformats.org/officeDocument/2006/relationships/image" Target="../media/image2740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45" Type="http://schemas.openxmlformats.org/officeDocument/2006/relationships/image" Target="../media/image179.png"/><Relationship Id="rId5" Type="http://schemas.openxmlformats.org/officeDocument/2006/relationships/image" Target="../media/image2580.png"/><Relationship Id="rId15" Type="http://schemas.openxmlformats.org/officeDocument/2006/relationships/image" Target="../media/image155.png"/><Relationship Id="rId23" Type="http://schemas.openxmlformats.org/officeDocument/2006/relationships/image" Target="../media/image159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10" Type="http://schemas.openxmlformats.org/officeDocument/2006/relationships/image" Target="../media/image2630.png"/><Relationship Id="rId19" Type="http://schemas.openxmlformats.org/officeDocument/2006/relationships/image" Target="../media/image2700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4" Type="http://schemas.openxmlformats.org/officeDocument/2006/relationships/image" Target="../media/image2570.png"/><Relationship Id="rId9" Type="http://schemas.openxmlformats.org/officeDocument/2006/relationships/image" Target="../media/image2620.png"/><Relationship Id="rId14" Type="http://schemas.openxmlformats.org/officeDocument/2006/relationships/image" Target="../media/image154.png"/><Relationship Id="rId22" Type="http://schemas.openxmlformats.org/officeDocument/2006/relationships/image" Target="../media/image158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8" Type="http://schemas.openxmlformats.org/officeDocument/2006/relationships/image" Target="../media/image153.png"/><Relationship Id="rId3" Type="http://schemas.openxmlformats.org/officeDocument/2006/relationships/image" Target="../media/image2560.png"/><Relationship Id="rId12" Type="http://schemas.openxmlformats.org/officeDocument/2006/relationships/image" Target="../media/image2650.png"/><Relationship Id="rId17" Type="http://schemas.openxmlformats.org/officeDocument/2006/relationships/image" Target="../media/image2680.png"/><Relationship Id="rId25" Type="http://schemas.openxmlformats.org/officeDocument/2006/relationships/image" Target="../media/image275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Relationship Id="rId46" Type="http://schemas.openxmlformats.org/officeDocument/2006/relationships/image" Target="../media/image180.png"/><Relationship Id="rId20" Type="http://schemas.openxmlformats.org/officeDocument/2006/relationships/image" Target="../media/image271.png"/><Relationship Id="rId41" Type="http://schemas.openxmlformats.org/officeDocument/2006/relationships/image" Target="../media/image1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193.png"/><Relationship Id="rId26" Type="http://schemas.openxmlformats.org/officeDocument/2006/relationships/image" Target="../media/image200.png"/><Relationship Id="rId3" Type="http://schemas.openxmlformats.org/officeDocument/2006/relationships/image" Target="../media/image181.png"/><Relationship Id="rId21" Type="http://schemas.openxmlformats.org/officeDocument/2006/relationships/image" Target="../media/image196.png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17" Type="http://schemas.openxmlformats.org/officeDocument/2006/relationships/image" Target="../media/image1920.png"/><Relationship Id="rId25" Type="http://schemas.openxmlformats.org/officeDocument/2006/relationships/image" Target="../media/image199.png"/><Relationship Id="rId2" Type="http://schemas.openxmlformats.org/officeDocument/2006/relationships/image" Target="../media/image168.png"/><Relationship Id="rId20" Type="http://schemas.openxmlformats.org/officeDocument/2006/relationships/image" Target="../media/image195.png"/><Relationship Id="rId29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80.png"/><Relationship Id="rId24" Type="http://schemas.openxmlformats.org/officeDocument/2006/relationships/image" Target="../media/image198.png"/><Relationship Id="rId32" Type="http://schemas.openxmlformats.org/officeDocument/2006/relationships/image" Target="../media/image206.png"/><Relationship Id="rId5" Type="http://schemas.openxmlformats.org/officeDocument/2006/relationships/image" Target="../media/image183.png"/><Relationship Id="rId15" Type="http://schemas.openxmlformats.org/officeDocument/2006/relationships/image" Target="../media/image192.png"/><Relationship Id="rId23" Type="http://schemas.openxmlformats.org/officeDocument/2006/relationships/image" Target="../media/image197.png"/><Relationship Id="rId28" Type="http://schemas.openxmlformats.org/officeDocument/2006/relationships/image" Target="../media/image202.png"/><Relationship Id="rId10" Type="http://schemas.openxmlformats.org/officeDocument/2006/relationships/image" Target="../media/image188.png"/><Relationship Id="rId19" Type="http://schemas.openxmlformats.org/officeDocument/2006/relationships/image" Target="../media/image194.png"/><Relationship Id="rId31" Type="http://schemas.openxmlformats.org/officeDocument/2006/relationships/image" Target="../media/image205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1.png"/><Relationship Id="rId22" Type="http://schemas.openxmlformats.org/officeDocument/2006/relationships/image" Target="../media/image1950.png"/><Relationship Id="rId27" Type="http://schemas.openxmlformats.org/officeDocument/2006/relationships/image" Target="../media/image201.png"/><Relationship Id="rId30" Type="http://schemas.openxmlformats.org/officeDocument/2006/relationships/image" Target="../media/image2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231.png"/><Relationship Id="rId3" Type="http://schemas.openxmlformats.org/officeDocument/2006/relationships/image" Target="../media/image208.png"/><Relationship Id="rId21" Type="http://schemas.openxmlformats.org/officeDocument/2006/relationships/image" Target="../media/image226.png"/><Relationship Id="rId34" Type="http://schemas.openxmlformats.org/officeDocument/2006/relationships/image" Target="../media/image239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33" Type="http://schemas.openxmlformats.org/officeDocument/2006/relationships/image" Target="../media/image234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32" Type="http://schemas.openxmlformats.org/officeDocument/2006/relationships/image" Target="../media/image237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31" Type="http://schemas.openxmlformats.org/officeDocument/2006/relationships/image" Target="../media/image236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Relationship Id="rId30" Type="http://schemas.openxmlformats.org/officeDocument/2006/relationships/image" Target="../media/image235.png"/><Relationship Id="rId8" Type="http://schemas.openxmlformats.org/officeDocument/2006/relationships/image" Target="../media/image2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0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40.pn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0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4" Type="http://schemas.openxmlformats.org/officeDocument/2006/relationships/image" Target="../media/image2460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1.png"/><Relationship Id="rId8" Type="http://schemas.openxmlformats.org/officeDocument/2006/relationships/image" Target="../media/image250.png"/><Relationship Id="rId18" Type="http://schemas.openxmlformats.org/officeDocument/2006/relationships/image" Target="../media/image252.png"/><Relationship Id="rId21" Type="http://schemas.openxmlformats.org/officeDocument/2006/relationships/image" Target="../media/image255.png"/><Relationship Id="rId12" Type="http://schemas.openxmlformats.org/officeDocument/2006/relationships/image" Target="../media/image2561.png"/><Relationship Id="rId7" Type="http://schemas.openxmlformats.org/officeDocument/2006/relationships/image" Target="../media/image249.png"/><Relationship Id="rId17" Type="http://schemas.openxmlformats.org/officeDocument/2006/relationships/image" Target="../media/image251.png"/><Relationship Id="rId16" Type="http://schemas.openxmlformats.org/officeDocument/2006/relationships/image" Target="../media/image47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6" Type="http://schemas.openxmlformats.org/officeDocument/2006/relationships/image" Target="../media/image248.png"/><Relationship Id="rId15" Type="http://schemas.openxmlformats.org/officeDocument/2006/relationships/image" Target="../media/image46.png"/><Relationship Id="rId5" Type="http://schemas.openxmlformats.org/officeDocument/2006/relationships/image" Target="../media/image2470.png"/><Relationship Id="rId23" Type="http://schemas.openxmlformats.org/officeDocument/2006/relationships/image" Target="../media/image257.png"/><Relationship Id="rId10" Type="http://schemas.openxmlformats.org/officeDocument/2006/relationships/image" Target="../media/image2540.png"/><Relationship Id="rId19" Type="http://schemas.openxmlformats.org/officeDocument/2006/relationships/image" Target="../media/image253.png"/><Relationship Id="rId9" Type="http://schemas.openxmlformats.org/officeDocument/2006/relationships/image" Target="../media/image2530.png"/><Relationship Id="rId14" Type="http://schemas.openxmlformats.org/officeDocument/2006/relationships/image" Target="../media/image2581.png"/><Relationship Id="rId4" Type="http://schemas.openxmlformats.org/officeDocument/2006/relationships/image" Target="../media/image2460.png"/><Relationship Id="rId22" Type="http://schemas.openxmlformats.org/officeDocument/2006/relationships/image" Target="../media/image2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1.png"/><Relationship Id="rId3" Type="http://schemas.openxmlformats.org/officeDocument/2006/relationships/image" Target="../media/image262.png"/><Relationship Id="rId7" Type="http://schemas.openxmlformats.org/officeDocument/2006/relationships/image" Target="../media/image265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8.png"/><Relationship Id="rId9" Type="http://schemas.openxmlformats.org/officeDocument/2006/relationships/image" Target="../media/image26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0.png"/><Relationship Id="rId3" Type="http://schemas.openxmlformats.org/officeDocument/2006/relationships/image" Target="../media/image267.png"/><Relationship Id="rId7" Type="http://schemas.openxmlformats.org/officeDocument/2006/relationships/image" Target="../media/image800.png"/><Relationship Id="rId12" Type="http://schemas.openxmlformats.org/officeDocument/2006/relationships/image" Target="../media/image2701.png"/><Relationship Id="rId2" Type="http://schemas.openxmlformats.org/officeDocument/2006/relationships/image" Target="../media/image266.png"/><Relationship Id="rId16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0.png"/><Relationship Id="rId15" Type="http://schemas.openxmlformats.org/officeDocument/2006/relationships/image" Target="../media/image272.png"/><Relationship Id="rId10" Type="http://schemas.openxmlformats.org/officeDocument/2006/relationships/image" Target="../media/image269.png"/><Relationship Id="rId9" Type="http://schemas.openxmlformats.org/officeDocument/2006/relationships/image" Target="../media/image840.png"/><Relationship Id="rId14" Type="http://schemas.openxmlformats.org/officeDocument/2006/relationships/image" Target="../media/image8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3.png"/><Relationship Id="rId18" Type="http://schemas.openxmlformats.org/officeDocument/2006/relationships/image" Target="../media/image117.png"/><Relationship Id="rId3" Type="http://schemas.openxmlformats.org/officeDocument/2006/relationships/image" Target="../media/image191.png"/><Relationship Id="rId7" Type="http://schemas.openxmlformats.org/officeDocument/2006/relationships/image" Target="../media/image286.png"/><Relationship Id="rId12" Type="http://schemas.openxmlformats.org/officeDocument/2006/relationships/image" Target="../media/image292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1.png"/><Relationship Id="rId5" Type="http://schemas.openxmlformats.org/officeDocument/2006/relationships/image" Target="../media/image284.png"/><Relationship Id="rId15" Type="http://schemas.openxmlformats.org/officeDocument/2006/relationships/image" Target="../media/image295.png"/><Relationship Id="rId10" Type="http://schemas.openxmlformats.org/officeDocument/2006/relationships/image" Target="../media/image289.png"/><Relationship Id="rId4" Type="http://schemas.openxmlformats.org/officeDocument/2006/relationships/image" Target="../media/image192.png"/><Relationship Id="rId9" Type="http://schemas.openxmlformats.org/officeDocument/2006/relationships/image" Target="../media/image288.png"/><Relationship Id="rId14" Type="http://schemas.openxmlformats.org/officeDocument/2006/relationships/image" Target="../media/image29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810.png"/><Relationship Id="rId18" Type="http://schemas.openxmlformats.org/officeDocument/2006/relationships/image" Target="../media/image1710.png"/><Relationship Id="rId3" Type="http://schemas.openxmlformats.org/officeDocument/2006/relationships/image" Target="../media/image24.png"/><Relationship Id="rId7" Type="http://schemas.openxmlformats.org/officeDocument/2006/relationships/image" Target="../media/image1010.png"/><Relationship Id="rId12" Type="http://schemas.openxmlformats.org/officeDocument/2006/relationships/image" Target="../media/image27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26.png"/><Relationship Id="rId5" Type="http://schemas.openxmlformats.org/officeDocument/2006/relationships/image" Target="../media/image811.png"/><Relationship Id="rId15" Type="http://schemas.openxmlformats.org/officeDocument/2006/relationships/image" Target="../media/image410.png"/><Relationship Id="rId10" Type="http://schemas.openxmlformats.org/officeDocument/2006/relationships/image" Target="../media/image1210.png"/><Relationship Id="rId19" Type="http://schemas.openxmlformats.org/officeDocument/2006/relationships/image" Target="../media/image1810.png"/><Relationship Id="rId4" Type="http://schemas.openxmlformats.org/officeDocument/2006/relationships/image" Target="../media/image240.png"/><Relationship Id="rId9" Type="http://schemas.openxmlformats.org/officeDocument/2006/relationships/image" Target="../media/image25.png"/><Relationship Id="rId14" Type="http://schemas.openxmlformats.org/officeDocument/2006/relationships/image" Target="../media/image15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10.png"/><Relationship Id="rId7" Type="http://schemas.openxmlformats.org/officeDocument/2006/relationships/image" Target="../media/image42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0.png"/><Relationship Id="rId5" Type="http://schemas.openxmlformats.org/officeDocument/2006/relationships/image" Target="../media/image2210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5.png"/><Relationship Id="rId4" Type="http://schemas.openxmlformats.org/officeDocument/2006/relationships/image" Target="../media/image290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8.png"/><Relationship Id="rId26" Type="http://schemas.openxmlformats.org/officeDocument/2006/relationships/image" Target="../media/image340.png"/><Relationship Id="rId39" Type="http://schemas.openxmlformats.org/officeDocument/2006/relationships/image" Target="../media/image470.png"/><Relationship Id="rId21" Type="http://schemas.openxmlformats.org/officeDocument/2006/relationships/image" Target="../media/image71.png"/><Relationship Id="rId34" Type="http://schemas.openxmlformats.org/officeDocument/2006/relationships/image" Target="../media/image420.png"/><Relationship Id="rId42" Type="http://schemas.openxmlformats.org/officeDocument/2006/relationships/image" Target="../media/image50.png"/><Relationship Id="rId17" Type="http://schemas.openxmlformats.org/officeDocument/2006/relationships/image" Target="../media/image67.png"/><Relationship Id="rId25" Type="http://schemas.openxmlformats.org/officeDocument/2006/relationships/image" Target="../media/image330.png"/><Relationship Id="rId33" Type="http://schemas.openxmlformats.org/officeDocument/2006/relationships/image" Target="../media/image411.png"/><Relationship Id="rId38" Type="http://schemas.openxmlformats.org/officeDocument/2006/relationships/image" Target="../media/image460.png"/><Relationship Id="rId2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370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20.png"/><Relationship Id="rId32" Type="http://schemas.openxmlformats.org/officeDocument/2006/relationships/image" Target="../media/image400.png"/><Relationship Id="rId37" Type="http://schemas.openxmlformats.org/officeDocument/2006/relationships/image" Target="../media/image450.png"/><Relationship Id="rId40" Type="http://schemas.openxmlformats.org/officeDocument/2006/relationships/image" Target="../media/image48.png"/><Relationship Id="rId23" Type="http://schemas.openxmlformats.org/officeDocument/2006/relationships/image" Target="../media/image310.png"/><Relationship Id="rId28" Type="http://schemas.openxmlformats.org/officeDocument/2006/relationships/image" Target="../media/image360.png"/><Relationship Id="rId36" Type="http://schemas.openxmlformats.org/officeDocument/2006/relationships/image" Target="../media/image47.png"/><Relationship Id="rId19" Type="http://schemas.openxmlformats.org/officeDocument/2006/relationships/image" Target="../media/image69.png"/><Relationship Id="rId31" Type="http://schemas.openxmlformats.org/officeDocument/2006/relationships/image" Target="../media/image390.png"/><Relationship Id="rId22" Type="http://schemas.openxmlformats.org/officeDocument/2006/relationships/image" Target="../media/image72.png"/><Relationship Id="rId27" Type="http://schemas.openxmlformats.org/officeDocument/2006/relationships/image" Target="../media/image350.png"/><Relationship Id="rId30" Type="http://schemas.openxmlformats.org/officeDocument/2006/relationships/image" Target="../media/image380.png"/><Relationship Id="rId35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B243-3446-4EAA-430B-BA9919DB1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90" y="2344930"/>
            <a:ext cx="7716260" cy="137445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Goudy Old Style" panose="02020502050305020303" pitchFamily="18" charset="77"/>
              </a:rPr>
              <a:t>Quantum Dynamics Simulations of Polariton Spectroscopy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4A1B7-66BD-8C4B-0ADD-EECB67EA8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7201" y="4163384"/>
            <a:ext cx="2800638" cy="48122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err="1">
                <a:latin typeface="Goudy Old Style" panose="02020502050305020303" pitchFamily="18" charset="77"/>
              </a:rPr>
              <a:t>Elious</a:t>
            </a:r>
            <a:r>
              <a:rPr lang="en-US" sz="3200" dirty="0">
                <a:latin typeface="Goudy Old Style" panose="02020502050305020303" pitchFamily="18" charset="77"/>
              </a:rPr>
              <a:t> Mondal</a:t>
            </a:r>
          </a:p>
          <a:p>
            <a:endParaRPr lang="en-US" dirty="0">
              <a:latin typeface="Goudy Old Style" panose="02020502050305020303" pitchFamily="18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D8F5AC-3A4C-867A-534A-102BB75BD25D}"/>
              </a:ext>
            </a:extLst>
          </p:cNvPr>
          <p:cNvGrpSpPr/>
          <p:nvPr/>
        </p:nvGrpSpPr>
        <p:grpSpPr>
          <a:xfrm>
            <a:off x="7352699" y="1710823"/>
            <a:ext cx="4975225" cy="3383691"/>
            <a:chOff x="3050994" y="1581506"/>
            <a:chExt cx="6110075" cy="4018475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DE6B65D7-9086-478A-10D7-FD303523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8669" y="1581506"/>
              <a:ext cx="3962400" cy="39624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BC8554-22BF-F3B2-A5DA-0693CFA7DF08}"/>
                </a:ext>
              </a:extLst>
            </p:cNvPr>
            <p:cNvGrpSpPr/>
            <p:nvPr/>
          </p:nvGrpSpPr>
          <p:grpSpPr>
            <a:xfrm>
              <a:off x="3050994" y="1581506"/>
              <a:ext cx="5201521" cy="4018475"/>
              <a:chOff x="1575877" y="1322714"/>
              <a:chExt cx="5201521" cy="4018475"/>
            </a:xfrm>
          </p:grpSpPr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35F1E66-BA58-30B1-566E-664D16D86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4000"/>
              </a:blip>
              <a:stretch>
                <a:fillRect/>
              </a:stretch>
            </p:blipFill>
            <p:spPr>
              <a:xfrm>
                <a:off x="2814998" y="1378789"/>
                <a:ext cx="3962400" cy="396240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8" name="Picture 7" descr="A picture containing indoor, white, decorated&#10;&#10;Description automatically generated">
                <a:extLst>
                  <a:ext uri="{FF2B5EF4-FFF2-40B4-BE49-F238E27FC236}">
                    <a16:creationId xmlns:a16="http://schemas.microsoft.com/office/drawing/2014/main" id="{243C8CCC-5892-2635-29E5-5328684DC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8000"/>
              </a:blip>
              <a:stretch>
                <a:fillRect/>
              </a:stretch>
            </p:blipFill>
            <p:spPr>
              <a:xfrm>
                <a:off x="1575877" y="1322714"/>
                <a:ext cx="3962400" cy="3962401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</p:grp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BADAD0-910D-B104-4FFC-C8245B0C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0250"/>
            <a:ext cx="2743200" cy="365125"/>
          </a:xfrm>
        </p:spPr>
        <p:txBody>
          <a:bodyPr/>
          <a:lstStyle/>
          <a:p>
            <a:fld id="{E4EE172B-71BE-2C46-82F3-1747AB42193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2" name="Picture 11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1B6C3A2B-8621-CA14-CDE1-7CAB7DE3C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662" y="4644611"/>
            <a:ext cx="2800638" cy="6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148A-8055-739E-301A-67F234A0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Liouville Pathways </a:t>
            </a:r>
            <a:r>
              <a:rPr lang="en-US" dirty="0" err="1"/>
              <a:t>a.k.a</a:t>
            </a:r>
            <a:r>
              <a:rPr lang="en-US" dirty="0"/>
              <a:t> Feynman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78EE-7D05-409B-BB03-31AEAAE6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97F33246-87C1-3268-19F5-0D56B7219A82}"/>
                  </a:ext>
                </a:extLst>
              </p:cNvPr>
              <p:cNvSpPr txBox="1"/>
              <p:nvPr/>
            </p:nvSpPr>
            <p:spPr>
              <a:xfrm>
                <a:off x="2753211" y="687188"/>
                <a:ext cx="7308620" cy="560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µ[µ(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),[µ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µ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]]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97F33246-87C1-3268-19F5-0D56B7219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211" y="687188"/>
                <a:ext cx="7308620" cy="560603"/>
              </a:xfrm>
              <a:prstGeom prst="rect">
                <a:avLst/>
              </a:prstGeom>
              <a:blipFill>
                <a:blip r:embed="rId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A11E2B7-4F95-1D89-876E-769EAFAF729F}"/>
              </a:ext>
            </a:extLst>
          </p:cNvPr>
          <p:cNvGrpSpPr/>
          <p:nvPr/>
        </p:nvGrpSpPr>
        <p:grpSpPr>
          <a:xfrm>
            <a:off x="1080775" y="1309824"/>
            <a:ext cx="9487582" cy="5143705"/>
            <a:chOff x="1080775" y="1309824"/>
            <a:chExt cx="9487582" cy="51437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7E3006-81DE-2656-813A-953AD8082CE4}"/>
                </a:ext>
              </a:extLst>
            </p:cNvPr>
            <p:cNvGrpSpPr/>
            <p:nvPr/>
          </p:nvGrpSpPr>
          <p:grpSpPr>
            <a:xfrm>
              <a:off x="1080775" y="2709502"/>
              <a:ext cx="9487582" cy="2290230"/>
              <a:chOff x="1080775" y="2709502"/>
              <a:chExt cx="9487582" cy="229023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595648F-B38F-C3F1-0119-E01D18658B24}"/>
                  </a:ext>
                </a:extLst>
              </p:cNvPr>
              <p:cNvGrpSpPr/>
              <p:nvPr/>
            </p:nvGrpSpPr>
            <p:grpSpPr>
              <a:xfrm>
                <a:off x="1080775" y="2862173"/>
                <a:ext cx="624741" cy="2055134"/>
                <a:chOff x="1080775" y="2862173"/>
                <a:chExt cx="624741" cy="2055134"/>
              </a:xfrm>
            </p:grpSpPr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0B4DE1F4-FDB2-99D9-1A15-746F802615AD}"/>
                    </a:ext>
                  </a:extLst>
                </p:cNvPr>
                <p:cNvGrpSpPr/>
                <p:nvPr/>
              </p:nvGrpSpPr>
              <p:grpSpPr>
                <a:xfrm>
                  <a:off x="1080775" y="2862173"/>
                  <a:ext cx="624741" cy="992444"/>
                  <a:chOff x="1033270" y="2518069"/>
                  <a:chExt cx="780663" cy="986751"/>
                </a:xfrm>
              </p:grpSpPr>
              <p:sp>
                <p:nvSpPr>
                  <p:cNvPr id="342" name="Freeform 341">
                    <a:extLst>
                      <a:ext uri="{FF2B5EF4-FFF2-40B4-BE49-F238E27FC236}">
                        <a16:creationId xmlns:a16="http://schemas.microsoft.com/office/drawing/2014/main" id="{96412616-8929-B15E-9DA0-7AC54C9CDC03}"/>
                      </a:ext>
                    </a:extLst>
                  </p:cNvPr>
                  <p:cNvSpPr/>
                  <p:nvPr/>
                </p:nvSpPr>
                <p:spPr>
                  <a:xfrm rot="13306929">
                    <a:off x="1492943" y="2689523"/>
                    <a:ext cx="147148" cy="815297"/>
                  </a:xfrm>
                  <a:custGeom>
                    <a:avLst/>
                    <a:gdLst>
                      <a:gd name="connsiteX0" fmla="*/ 152436 w 225946"/>
                      <a:gd name="connsiteY0" fmla="*/ 0 h 475488"/>
                      <a:gd name="connsiteX1" fmla="*/ 158532 w 225946"/>
                      <a:gd name="connsiteY1" fmla="*/ 152400 h 475488"/>
                      <a:gd name="connsiteX2" fmla="*/ 54900 w 225946"/>
                      <a:gd name="connsiteY2" fmla="*/ 176784 h 475488"/>
                      <a:gd name="connsiteX3" fmla="*/ 225588 w 225946"/>
                      <a:gd name="connsiteY3" fmla="*/ 219456 h 475488"/>
                      <a:gd name="connsiteX4" fmla="*/ 36 w 225946"/>
                      <a:gd name="connsiteY4" fmla="*/ 256032 h 475488"/>
                      <a:gd name="connsiteX5" fmla="*/ 207300 w 225946"/>
                      <a:gd name="connsiteY5" fmla="*/ 286512 h 475488"/>
                      <a:gd name="connsiteX6" fmla="*/ 121956 w 225946"/>
                      <a:gd name="connsiteY6" fmla="*/ 329184 h 475488"/>
                      <a:gd name="connsiteX7" fmla="*/ 121956 w 225946"/>
                      <a:gd name="connsiteY7" fmla="*/ 475488 h 475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946" h="475488">
                        <a:moveTo>
                          <a:pt x="152436" y="0"/>
                        </a:moveTo>
                        <a:cubicBezTo>
                          <a:pt x="163612" y="61468"/>
                          <a:pt x="174788" y="122936"/>
                          <a:pt x="158532" y="152400"/>
                        </a:cubicBezTo>
                        <a:cubicBezTo>
                          <a:pt x="142276" y="181864"/>
                          <a:pt x="43724" y="165608"/>
                          <a:pt x="54900" y="176784"/>
                        </a:cubicBezTo>
                        <a:cubicBezTo>
                          <a:pt x="66076" y="187960"/>
                          <a:pt x="234732" y="206248"/>
                          <a:pt x="225588" y="219456"/>
                        </a:cubicBezTo>
                        <a:cubicBezTo>
                          <a:pt x="216444" y="232664"/>
                          <a:pt x="3084" y="244856"/>
                          <a:pt x="36" y="256032"/>
                        </a:cubicBezTo>
                        <a:cubicBezTo>
                          <a:pt x="-3012" y="267208"/>
                          <a:pt x="186980" y="274320"/>
                          <a:pt x="207300" y="286512"/>
                        </a:cubicBezTo>
                        <a:cubicBezTo>
                          <a:pt x="227620" y="298704"/>
                          <a:pt x="136180" y="297688"/>
                          <a:pt x="121956" y="329184"/>
                        </a:cubicBezTo>
                        <a:cubicBezTo>
                          <a:pt x="107732" y="360680"/>
                          <a:pt x="114844" y="418084"/>
                          <a:pt x="121956" y="475488"/>
                        </a:cubicBezTo>
                      </a:path>
                    </a:pathLst>
                  </a:custGeom>
                  <a:noFill/>
                  <a:ln w="47625">
                    <a:solidFill>
                      <a:schemeClr val="tx1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4" name="TextBox 343">
                        <a:extLst>
                          <a:ext uri="{FF2B5EF4-FFF2-40B4-BE49-F238E27FC236}">
                            <a16:creationId xmlns:a16="http://schemas.microsoft.com/office/drawing/2014/main" id="{1C85EC5A-0F08-FE3F-D70C-7FE77C0571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3270" y="2518069"/>
                        <a:ext cx="780663" cy="3812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4" name="TextBox 343">
                        <a:extLst>
                          <a:ext uri="{FF2B5EF4-FFF2-40B4-BE49-F238E27FC236}">
                            <a16:creationId xmlns:a16="http://schemas.microsoft.com/office/drawing/2014/main" id="{1C85EC5A-0F08-FE3F-D70C-7FE77C0571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33270" y="2518069"/>
                        <a:ext cx="780663" cy="381258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9804" r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F77B6122-0F60-7F1E-CDF8-6ED39D7B42DD}"/>
                    </a:ext>
                  </a:extLst>
                </p:cNvPr>
                <p:cNvGrpSpPr/>
                <p:nvPr/>
              </p:nvGrpSpPr>
              <p:grpSpPr>
                <a:xfrm>
                  <a:off x="1128411" y="3827712"/>
                  <a:ext cx="478104" cy="1089595"/>
                  <a:chOff x="885453" y="3598467"/>
                  <a:chExt cx="617157" cy="992859"/>
                </a:xfrm>
              </p:grpSpPr>
              <p:sp>
                <p:nvSpPr>
                  <p:cNvPr id="343" name="Freeform 342">
                    <a:extLst>
                      <a:ext uri="{FF2B5EF4-FFF2-40B4-BE49-F238E27FC236}">
                        <a16:creationId xmlns:a16="http://schemas.microsoft.com/office/drawing/2014/main" id="{52E4852D-9FF1-95B1-08FA-07C4D207D6F0}"/>
                      </a:ext>
                    </a:extLst>
                  </p:cNvPr>
                  <p:cNvSpPr/>
                  <p:nvPr/>
                </p:nvSpPr>
                <p:spPr>
                  <a:xfrm rot="8192199">
                    <a:off x="1246845" y="3598467"/>
                    <a:ext cx="165857" cy="747200"/>
                  </a:xfrm>
                  <a:custGeom>
                    <a:avLst/>
                    <a:gdLst>
                      <a:gd name="connsiteX0" fmla="*/ 152436 w 225946"/>
                      <a:gd name="connsiteY0" fmla="*/ 0 h 475488"/>
                      <a:gd name="connsiteX1" fmla="*/ 158532 w 225946"/>
                      <a:gd name="connsiteY1" fmla="*/ 152400 h 475488"/>
                      <a:gd name="connsiteX2" fmla="*/ 54900 w 225946"/>
                      <a:gd name="connsiteY2" fmla="*/ 176784 h 475488"/>
                      <a:gd name="connsiteX3" fmla="*/ 225588 w 225946"/>
                      <a:gd name="connsiteY3" fmla="*/ 219456 h 475488"/>
                      <a:gd name="connsiteX4" fmla="*/ 36 w 225946"/>
                      <a:gd name="connsiteY4" fmla="*/ 256032 h 475488"/>
                      <a:gd name="connsiteX5" fmla="*/ 207300 w 225946"/>
                      <a:gd name="connsiteY5" fmla="*/ 286512 h 475488"/>
                      <a:gd name="connsiteX6" fmla="*/ 121956 w 225946"/>
                      <a:gd name="connsiteY6" fmla="*/ 329184 h 475488"/>
                      <a:gd name="connsiteX7" fmla="*/ 121956 w 225946"/>
                      <a:gd name="connsiteY7" fmla="*/ 475488 h 475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946" h="475488">
                        <a:moveTo>
                          <a:pt x="152436" y="0"/>
                        </a:moveTo>
                        <a:cubicBezTo>
                          <a:pt x="163612" y="61468"/>
                          <a:pt x="174788" y="122936"/>
                          <a:pt x="158532" y="152400"/>
                        </a:cubicBezTo>
                        <a:cubicBezTo>
                          <a:pt x="142276" y="181864"/>
                          <a:pt x="43724" y="165608"/>
                          <a:pt x="54900" y="176784"/>
                        </a:cubicBezTo>
                        <a:cubicBezTo>
                          <a:pt x="66076" y="187960"/>
                          <a:pt x="234732" y="206248"/>
                          <a:pt x="225588" y="219456"/>
                        </a:cubicBezTo>
                        <a:cubicBezTo>
                          <a:pt x="216444" y="232664"/>
                          <a:pt x="3084" y="244856"/>
                          <a:pt x="36" y="256032"/>
                        </a:cubicBezTo>
                        <a:cubicBezTo>
                          <a:pt x="-3012" y="267208"/>
                          <a:pt x="186980" y="274320"/>
                          <a:pt x="207300" y="286512"/>
                        </a:cubicBezTo>
                        <a:cubicBezTo>
                          <a:pt x="227620" y="298704"/>
                          <a:pt x="136180" y="297688"/>
                          <a:pt x="121956" y="329184"/>
                        </a:cubicBezTo>
                        <a:cubicBezTo>
                          <a:pt x="107732" y="360680"/>
                          <a:pt x="114844" y="418084"/>
                          <a:pt x="121956" y="475488"/>
                        </a:cubicBezTo>
                      </a:path>
                    </a:pathLst>
                  </a:custGeom>
                  <a:noFill/>
                  <a:ln w="47625">
                    <a:solidFill>
                      <a:schemeClr val="tx1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5" name="TextBox 344">
                        <a:extLst>
                          <a:ext uri="{FF2B5EF4-FFF2-40B4-BE49-F238E27FC236}">
                            <a16:creationId xmlns:a16="http://schemas.microsoft.com/office/drawing/2014/main" id="{BC719ED1-8DD1-F0A4-E0B1-44DC17CE0BF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5453" y="4210068"/>
                        <a:ext cx="617157" cy="3812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5" name="TextBox 344">
                        <a:extLst>
                          <a:ext uri="{FF2B5EF4-FFF2-40B4-BE49-F238E27FC236}">
                            <a16:creationId xmlns:a16="http://schemas.microsoft.com/office/drawing/2014/main" id="{BC719ED1-8DD1-F0A4-E0B1-44DC17CE0BF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5453" y="4210068"/>
                        <a:ext cx="617157" cy="381258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2821" r="-230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82282EE1-7EAE-437C-54D5-6D0BCBBF9F7D}"/>
                  </a:ext>
                </a:extLst>
              </p:cNvPr>
              <p:cNvGrpSpPr/>
              <p:nvPr/>
            </p:nvGrpSpPr>
            <p:grpSpPr>
              <a:xfrm>
                <a:off x="10119448" y="2709502"/>
                <a:ext cx="448909" cy="2290230"/>
                <a:chOff x="2197591" y="2421553"/>
                <a:chExt cx="448909" cy="2290230"/>
              </a:xfrm>
            </p:grpSpPr>
            <p:sp>
              <p:nvSpPr>
                <p:cNvPr id="346" name="Right Arrow 345">
                  <a:extLst>
                    <a:ext uri="{FF2B5EF4-FFF2-40B4-BE49-F238E27FC236}">
                      <a16:creationId xmlns:a16="http://schemas.microsoft.com/office/drawing/2014/main" id="{2C2E307F-D805-0469-7C19-76E4D8C126BF}"/>
                    </a:ext>
                  </a:extLst>
                </p:cNvPr>
                <p:cNvSpPr/>
                <p:nvPr/>
              </p:nvSpPr>
              <p:spPr>
                <a:xfrm rot="16200000">
                  <a:off x="1102334" y="3516810"/>
                  <a:ext cx="2290230" cy="99715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8" name="TextBox 347">
                      <a:extLst>
                        <a:ext uri="{FF2B5EF4-FFF2-40B4-BE49-F238E27FC236}">
                          <a16:creationId xmlns:a16="http://schemas.microsoft.com/office/drawing/2014/main" id="{FA1945EA-3A3B-27AE-8121-3ACB798874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1510" y="3308931"/>
                      <a:ext cx="37499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48" name="TextBox 347">
                      <a:extLst>
                        <a:ext uri="{FF2B5EF4-FFF2-40B4-BE49-F238E27FC236}">
                          <a16:creationId xmlns:a16="http://schemas.microsoft.com/office/drawing/2014/main" id="{FA1945EA-3A3B-27AE-8121-3ACB798874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1510" y="3308931"/>
                      <a:ext cx="374990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5C6F8D3-B96F-AC67-477C-92C7C9D8E669}"/>
                </a:ext>
              </a:extLst>
            </p:cNvPr>
            <p:cNvGrpSpPr/>
            <p:nvPr/>
          </p:nvGrpSpPr>
          <p:grpSpPr>
            <a:xfrm>
              <a:off x="2118839" y="1309824"/>
              <a:ext cx="7769907" cy="5143705"/>
              <a:chOff x="2118839" y="1309824"/>
              <a:chExt cx="7769907" cy="5143705"/>
            </a:xfrm>
          </p:grpSpPr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B057CD35-5D27-B7D3-6299-0BB80F3D1C5D}"/>
                  </a:ext>
                </a:extLst>
              </p:cNvPr>
              <p:cNvSpPr txBox="1"/>
              <p:nvPr/>
            </p:nvSpPr>
            <p:spPr>
              <a:xfrm rot="16200000">
                <a:off x="1316202" y="2579832"/>
                <a:ext cx="206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Goudy Old Style" panose="02020502050305020303" pitchFamily="18" charset="77"/>
                  </a:rPr>
                  <a:t>Non-Rephasing</a:t>
                </a: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92669656-CD32-4CAD-1E88-4BCEDC776FF6}"/>
                  </a:ext>
                </a:extLst>
              </p:cNvPr>
              <p:cNvSpPr txBox="1"/>
              <p:nvPr/>
            </p:nvSpPr>
            <p:spPr>
              <a:xfrm rot="16200000">
                <a:off x="1626990" y="5137650"/>
                <a:ext cx="14453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Goudy Old Style" panose="02020502050305020303" pitchFamily="18" charset="77"/>
                  </a:rPr>
                  <a:t>Rephasing</a:t>
                </a:r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738F1F18-355E-4449-AF5E-0DC691D5AA8D}"/>
                  </a:ext>
                </a:extLst>
              </p:cNvPr>
              <p:cNvGrpSpPr/>
              <p:nvPr/>
            </p:nvGrpSpPr>
            <p:grpSpPr>
              <a:xfrm>
                <a:off x="2668189" y="1417502"/>
                <a:ext cx="2328145" cy="4989719"/>
                <a:chOff x="2668189" y="1417502"/>
                <a:chExt cx="2328145" cy="4989719"/>
              </a:xfrm>
            </p:grpSpPr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E4FA1C58-571C-F509-ACDF-7B6AE803D188}"/>
                    </a:ext>
                  </a:extLst>
                </p:cNvPr>
                <p:cNvGrpSpPr/>
                <p:nvPr/>
              </p:nvGrpSpPr>
              <p:grpSpPr>
                <a:xfrm>
                  <a:off x="2774782" y="1417502"/>
                  <a:ext cx="2221552" cy="4989719"/>
                  <a:chOff x="2774782" y="1417502"/>
                  <a:chExt cx="2221552" cy="4989719"/>
                </a:xfrm>
              </p:grpSpPr>
              <p:grpSp>
                <p:nvGrpSpPr>
                  <p:cNvPr id="334" name="Group 333">
                    <a:extLst>
                      <a:ext uri="{FF2B5EF4-FFF2-40B4-BE49-F238E27FC236}">
                        <a16:creationId xmlns:a16="http://schemas.microsoft.com/office/drawing/2014/main" id="{7141DF52-22B0-53AF-5334-7EC02B852616}"/>
                      </a:ext>
                    </a:extLst>
                  </p:cNvPr>
                  <p:cNvGrpSpPr/>
                  <p:nvPr/>
                </p:nvGrpSpPr>
                <p:grpSpPr>
                  <a:xfrm>
                    <a:off x="2774782" y="1417502"/>
                    <a:ext cx="2221552" cy="2628918"/>
                    <a:chOff x="2151375" y="1999598"/>
                    <a:chExt cx="2143524" cy="2811524"/>
                  </a:xfrm>
                </p:grpSpPr>
                <p:grpSp>
                  <p:nvGrpSpPr>
                    <p:cNvPr id="196" name="Group 195">
                      <a:extLst>
                        <a:ext uri="{FF2B5EF4-FFF2-40B4-BE49-F238E27FC236}">
                          <a16:creationId xmlns:a16="http://schemas.microsoft.com/office/drawing/2014/main" id="{1486D8A9-CCEF-B12A-9B7E-02EC47622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17467" y="2468798"/>
                      <a:ext cx="1829952" cy="2342324"/>
                      <a:chOff x="3135713" y="1469792"/>
                      <a:chExt cx="1829952" cy="2342324"/>
                    </a:xfrm>
                  </p:grpSpPr>
                  <p:grpSp>
                    <p:nvGrpSpPr>
                      <p:cNvPr id="199" name="Group 198">
                        <a:extLst>
                          <a:ext uri="{FF2B5EF4-FFF2-40B4-BE49-F238E27FC236}">
                            <a16:creationId xmlns:a16="http://schemas.microsoft.com/office/drawing/2014/main" id="{EB3F564B-26C4-E66A-8FA7-2FCFB4BAF9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35713" y="1469792"/>
                        <a:ext cx="1829952" cy="2342324"/>
                        <a:chOff x="964879" y="1476213"/>
                        <a:chExt cx="1829952" cy="2342324"/>
                      </a:xfrm>
                    </p:grpSpPr>
                    <p:grpSp>
                      <p:nvGrpSpPr>
                        <p:cNvPr id="201" name="Group 200">
                          <a:extLst>
                            <a:ext uri="{FF2B5EF4-FFF2-40B4-BE49-F238E27FC236}">
                              <a16:creationId xmlns:a16="http://schemas.microsoft.com/office/drawing/2014/main" id="{4D4F8BD1-01A5-7ACD-1547-20EF6A96DA2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79" y="1476213"/>
                          <a:ext cx="1829952" cy="2342324"/>
                          <a:chOff x="872333" y="1522204"/>
                          <a:chExt cx="3246228" cy="3275012"/>
                        </a:xfrm>
                      </p:grpSpPr>
                      <p:grpSp>
                        <p:nvGrpSpPr>
                          <p:cNvPr id="207" name="Group 206">
                            <a:extLst>
                              <a:ext uri="{FF2B5EF4-FFF2-40B4-BE49-F238E27FC236}">
                                <a16:creationId xmlns:a16="http://schemas.microsoft.com/office/drawing/2014/main" id="{C6EAAEE6-B7C2-F629-585D-4E2E95BF09F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88572" y="1522204"/>
                            <a:ext cx="2590799" cy="3275012"/>
                            <a:chOff x="1088573" y="1450605"/>
                            <a:chExt cx="1317170" cy="1822984"/>
                          </a:xfrm>
                        </p:grpSpPr>
                        <p:cxnSp>
                          <p:nvCxnSpPr>
                            <p:cNvPr id="211" name="Straight Connector 210">
                              <a:extLst>
                                <a:ext uri="{FF2B5EF4-FFF2-40B4-BE49-F238E27FC236}">
                                  <a16:creationId xmlns:a16="http://schemas.microsoft.com/office/drawing/2014/main" id="{EFAED7B9-C5EA-3207-55D3-531F037058B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345702" y="1450605"/>
                              <a:ext cx="0" cy="1782452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2" name="Straight Connector 211">
                              <a:extLst>
                                <a:ext uri="{FF2B5EF4-FFF2-40B4-BE49-F238E27FC236}">
                                  <a16:creationId xmlns:a16="http://schemas.microsoft.com/office/drawing/2014/main" id="{D4D1B342-1488-C319-876A-9EA204678A3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245792" y="1491137"/>
                              <a:ext cx="0" cy="1782452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3" name="Straight Connector 212">
                              <a:extLst>
                                <a:ext uri="{FF2B5EF4-FFF2-40B4-BE49-F238E27FC236}">
                                  <a16:creationId xmlns:a16="http://schemas.microsoft.com/office/drawing/2014/main" id="{992556AF-96C1-A9E7-BF9C-B27E5FBBEC3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110343" y="2923432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4" name="Straight Connector 213">
                              <a:extLst>
                                <a:ext uri="{FF2B5EF4-FFF2-40B4-BE49-F238E27FC236}">
                                  <a16:creationId xmlns:a16="http://schemas.microsoft.com/office/drawing/2014/main" id="{FB7C6486-483C-0647-67BF-B07C0F5C2CAD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110343" y="2554550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5" name="Straight Connector 214">
                              <a:extLst>
                                <a:ext uri="{FF2B5EF4-FFF2-40B4-BE49-F238E27FC236}">
                                  <a16:creationId xmlns:a16="http://schemas.microsoft.com/office/drawing/2014/main" id="{DE5BFA31-84B0-0A6A-EB0C-EB7940C1164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099459" y="2180306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6" name="Straight Connector 215">
                              <a:extLst>
                                <a:ext uri="{FF2B5EF4-FFF2-40B4-BE49-F238E27FC236}">
                                  <a16:creationId xmlns:a16="http://schemas.microsoft.com/office/drawing/2014/main" id="{F9D34E37-380C-0833-B543-C35125EAF5E2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088573" y="1827710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08" name="Freeform 207">
                            <a:extLst>
                              <a:ext uri="{FF2B5EF4-FFF2-40B4-BE49-F238E27FC236}">
                                <a16:creationId xmlns:a16="http://schemas.microsoft.com/office/drawing/2014/main" id="{21F2B823-49BF-D23E-F326-72D561416E3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7943887">
                            <a:off x="3626120" y="3352388"/>
                            <a:ext cx="142799" cy="842082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FF000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209" name="Freeform 208">
                            <a:extLst>
                              <a:ext uri="{FF2B5EF4-FFF2-40B4-BE49-F238E27FC236}">
                                <a16:creationId xmlns:a16="http://schemas.microsoft.com/office/drawing/2014/main" id="{02F46E6A-6F50-253E-99AF-5E629677A9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124204">
                            <a:off x="1253834" y="4094969"/>
                            <a:ext cx="173232" cy="702246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FF000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210" name="Freeform 209">
                            <a:extLst>
                              <a:ext uri="{FF2B5EF4-FFF2-40B4-BE49-F238E27FC236}">
                                <a16:creationId xmlns:a16="http://schemas.microsoft.com/office/drawing/2014/main" id="{E4CFAF36-282E-1FAA-B0A6-8ECA4CCBAA9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7943887">
                            <a:off x="1213680" y="1437879"/>
                            <a:ext cx="206399" cy="889094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00B0F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2" name="TextBox 201">
                              <a:extLst>
                                <a:ext uri="{FF2B5EF4-FFF2-40B4-BE49-F238E27FC236}">
                                  <a16:creationId xmlns:a16="http://schemas.microsoft.com/office/drawing/2014/main" id="{85059835-5294-096C-1BA8-8D858141929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91237" y="3379444"/>
                              <a:ext cx="970649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2" name="TextBox 201">
                              <a:extLst>
                                <a:ext uri="{FF2B5EF4-FFF2-40B4-BE49-F238E27FC236}">
                                  <a16:creationId xmlns:a16="http://schemas.microsoft.com/office/drawing/2014/main" id="{85059835-5294-096C-1BA8-8D858141929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91237" y="3379444"/>
                              <a:ext cx="970649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22222" t="-166667" r="-12346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3" name="TextBox 202">
                              <a:extLst>
                                <a:ext uri="{FF2B5EF4-FFF2-40B4-BE49-F238E27FC236}">
                                  <a16:creationId xmlns:a16="http://schemas.microsoft.com/office/drawing/2014/main" id="{050F7086-0FC5-CED5-B851-47E68DFAC97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85817" y="2914862"/>
                              <a:ext cx="988590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3" name="TextBox 202">
                              <a:extLst>
                                <a:ext uri="{FF2B5EF4-FFF2-40B4-BE49-F238E27FC236}">
                                  <a16:creationId xmlns:a16="http://schemas.microsoft.com/office/drawing/2014/main" id="{050F7086-0FC5-CED5-B851-47E68DFAC97E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85817" y="2914862"/>
                              <a:ext cx="988590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7"/>
                              <a:stretch>
                                <a:fillRect l="-14634" t="-166667" r="-12195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4" name="TextBox 203">
                              <a:extLst>
                                <a:ext uri="{FF2B5EF4-FFF2-40B4-BE49-F238E27FC236}">
                                  <a16:creationId xmlns:a16="http://schemas.microsoft.com/office/drawing/2014/main" id="{85A92041-1B8E-AF9B-F1D3-D501B0676C3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68379" y="2442547"/>
                              <a:ext cx="1013400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4" name="TextBox 203">
                              <a:extLst>
                                <a:ext uri="{FF2B5EF4-FFF2-40B4-BE49-F238E27FC236}">
                                  <a16:creationId xmlns:a16="http://schemas.microsoft.com/office/drawing/2014/main" id="{85A92041-1B8E-AF9B-F1D3-D501B0676C3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68379" y="2442547"/>
                              <a:ext cx="1013400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14286" t="-166667" r="-9524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5" name="TextBox 204">
                              <a:extLst>
                                <a:ext uri="{FF2B5EF4-FFF2-40B4-BE49-F238E27FC236}">
                                  <a16:creationId xmlns:a16="http://schemas.microsoft.com/office/drawing/2014/main" id="{F76A29E7-0769-8124-1BA1-C2CD0F92FFE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96429" y="1973309"/>
                              <a:ext cx="988590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5" name="TextBox 204">
                              <a:extLst>
                                <a:ext uri="{FF2B5EF4-FFF2-40B4-BE49-F238E27FC236}">
                                  <a16:creationId xmlns:a16="http://schemas.microsoft.com/office/drawing/2014/main" id="{F76A29E7-0769-8124-1BA1-C2CD0F92FFE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96429" y="1973309"/>
                              <a:ext cx="988590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14815" t="-166667" r="-13580" b="-253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6" name="TextBox 205">
                              <a:extLst>
                                <a:ext uri="{FF2B5EF4-FFF2-40B4-BE49-F238E27FC236}">
                                  <a16:creationId xmlns:a16="http://schemas.microsoft.com/office/drawing/2014/main" id="{93268017-E76B-07A8-0A82-494947D62F7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88663" y="1535601"/>
                              <a:ext cx="970649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>
                                <a:solidFill>
                                  <a:srgbClr val="00B0F0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6" name="TextBox 205">
                              <a:extLst>
                                <a:ext uri="{FF2B5EF4-FFF2-40B4-BE49-F238E27FC236}">
                                  <a16:creationId xmlns:a16="http://schemas.microsoft.com/office/drawing/2014/main" id="{93268017-E76B-07A8-0A82-494947D62F7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88663" y="1535601"/>
                              <a:ext cx="970649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2500" t="-166667" r="-12500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200" name="Freeform 199">
                        <a:extLst>
                          <a:ext uri="{FF2B5EF4-FFF2-40B4-BE49-F238E27FC236}">
                            <a16:creationId xmlns:a16="http://schemas.microsoft.com/office/drawing/2014/main" id="{C03BB49C-FE02-67AE-517A-4EA8BB471168}"/>
                          </a:ext>
                        </a:extLst>
                      </p:cNvPr>
                      <p:cNvSpPr/>
                      <p:nvPr/>
                    </p:nvSpPr>
                    <p:spPr>
                      <a:xfrm rot="13124204">
                        <a:off x="4663454" y="1958117"/>
                        <a:ext cx="97654" cy="502254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00B0F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C92E37B3-A6EA-5F62-900D-208CC58DA7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76677" y="1999598"/>
                      <a:ext cx="664144" cy="4937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latin typeface="Goudy Old Style" panose="02020502050305020303" pitchFamily="18" charset="77"/>
                        </a:rPr>
                        <a:t>SE</a:t>
                      </a:r>
                    </a:p>
                  </p:txBody>
                </p:sp>
                <p:grpSp>
                  <p:nvGrpSpPr>
                    <p:cNvPr id="326" name="Group 325">
                      <a:extLst>
                        <a:ext uri="{FF2B5EF4-FFF2-40B4-BE49-F238E27FC236}">
                          <a16:creationId xmlns:a16="http://schemas.microsoft.com/office/drawing/2014/main" id="{E174099F-1C85-A2BC-8DCD-E0B8098D66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51375" y="3152481"/>
                      <a:ext cx="2143524" cy="1393702"/>
                      <a:chOff x="2117051" y="3173229"/>
                      <a:chExt cx="2143524" cy="1393702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7" name="TextBox 326">
                            <a:extLst>
                              <a:ext uri="{FF2B5EF4-FFF2-40B4-BE49-F238E27FC236}">
                                <a16:creationId xmlns:a16="http://schemas.microsoft.com/office/drawing/2014/main" id="{69DECAF4-64E5-3A1B-FFE9-F0DE5E31DE7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117051" y="4105266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7" name="TextBox 326">
                            <a:extLst>
                              <a:ext uri="{FF2B5EF4-FFF2-40B4-BE49-F238E27FC236}">
                                <a16:creationId xmlns:a16="http://schemas.microsoft.com/office/drawing/2014/main" id="{69DECAF4-64E5-3A1B-FFE9-F0DE5E31DE7A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117051" y="4105266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11"/>
                            <a:stretch>
                              <a:fillRect r="-3125" b="-8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8" name="TextBox 327">
                            <a:extLst>
                              <a:ext uri="{FF2B5EF4-FFF2-40B4-BE49-F238E27FC236}">
                                <a16:creationId xmlns:a16="http://schemas.microsoft.com/office/drawing/2014/main" id="{2F85D49F-434F-F6C2-01A1-591DE1B5E25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85585" y="3632443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8" name="TextBox 327">
                            <a:extLst>
                              <a:ext uri="{FF2B5EF4-FFF2-40B4-BE49-F238E27FC236}">
                                <a16:creationId xmlns:a16="http://schemas.microsoft.com/office/drawing/2014/main" id="{2F85D49F-434F-F6C2-01A1-591DE1B5E25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885585" y="3632443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12"/>
                            <a:stretch>
                              <a:fillRect r="-6250" b="-857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9" name="TextBox 328">
                            <a:extLst>
                              <a:ext uri="{FF2B5EF4-FFF2-40B4-BE49-F238E27FC236}">
                                <a16:creationId xmlns:a16="http://schemas.microsoft.com/office/drawing/2014/main" id="{04221C7C-B8E2-5C0C-A273-43AC42AE9F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82603" y="3173229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9" name="TextBox 328">
                            <a:extLst>
                              <a:ext uri="{FF2B5EF4-FFF2-40B4-BE49-F238E27FC236}">
                                <a16:creationId xmlns:a16="http://schemas.microsoft.com/office/drawing/2014/main" id="{04221C7C-B8E2-5C0C-A273-43AC42AE9F4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882603" y="3173229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13"/>
                            <a:stretch>
                              <a:fillRect r="-3125" b="-857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846E426B-766F-93BF-7708-1D078B409447}"/>
                      </a:ext>
                    </a:extLst>
                  </p:cNvPr>
                  <p:cNvGrpSpPr/>
                  <p:nvPr/>
                </p:nvGrpSpPr>
                <p:grpSpPr>
                  <a:xfrm>
                    <a:off x="2826293" y="4240288"/>
                    <a:ext cx="1962590" cy="2166933"/>
                    <a:chOff x="3078437" y="1469792"/>
                    <a:chExt cx="1803515" cy="2290244"/>
                  </a:xfrm>
                </p:grpSpPr>
                <p:grpSp>
                  <p:nvGrpSpPr>
                    <p:cNvPr id="392" name="Group 391">
                      <a:extLst>
                        <a:ext uri="{FF2B5EF4-FFF2-40B4-BE49-F238E27FC236}">
                          <a16:creationId xmlns:a16="http://schemas.microsoft.com/office/drawing/2014/main" id="{93640664-64E1-AFDD-BC23-8A9515AEBE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78437" y="1469792"/>
                      <a:ext cx="1803515" cy="2290244"/>
                      <a:chOff x="907603" y="1476213"/>
                      <a:chExt cx="1803515" cy="2290244"/>
                    </a:xfrm>
                  </p:grpSpPr>
                  <p:grpSp>
                    <p:nvGrpSpPr>
                      <p:cNvPr id="394" name="Group 393">
                        <a:extLst>
                          <a:ext uri="{FF2B5EF4-FFF2-40B4-BE49-F238E27FC236}">
                            <a16:creationId xmlns:a16="http://schemas.microsoft.com/office/drawing/2014/main" id="{ABD619CC-EAB9-E51F-1C1F-C6A7786252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7603" y="1476213"/>
                        <a:ext cx="1803515" cy="2290244"/>
                        <a:chOff x="770730" y="1522204"/>
                        <a:chExt cx="3199333" cy="3202196"/>
                      </a:xfrm>
                    </p:grpSpPr>
                    <p:grpSp>
                      <p:nvGrpSpPr>
                        <p:cNvPr id="400" name="Group 399">
                          <a:extLst>
                            <a:ext uri="{FF2B5EF4-FFF2-40B4-BE49-F238E27FC236}">
                              <a16:creationId xmlns:a16="http://schemas.microsoft.com/office/drawing/2014/main" id="{F0AE26A4-FB54-C3EC-7558-FCA9F7AD16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88572" y="1522204"/>
                          <a:ext cx="2590799" cy="3202196"/>
                          <a:chOff x="1088573" y="1450605"/>
                          <a:chExt cx="1317170" cy="1782452"/>
                        </a:xfrm>
                      </p:grpSpPr>
                      <p:cxnSp>
                        <p:nvCxnSpPr>
                          <p:cNvPr id="404" name="Straight Connector 403">
                            <a:extLst>
                              <a:ext uri="{FF2B5EF4-FFF2-40B4-BE49-F238E27FC236}">
                                <a16:creationId xmlns:a16="http://schemas.microsoft.com/office/drawing/2014/main" id="{AEF57780-F2BB-2E85-77A6-18840917700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382161" y="1450605"/>
                            <a:ext cx="0" cy="1782452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05" name="Straight Connector 404">
                            <a:extLst>
                              <a:ext uri="{FF2B5EF4-FFF2-40B4-BE49-F238E27FC236}">
                                <a16:creationId xmlns:a16="http://schemas.microsoft.com/office/drawing/2014/main" id="{C0D44696-FDA9-1FF3-31AD-088742279E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233366" y="1450605"/>
                            <a:ext cx="0" cy="1782452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06" name="Straight Connector 405">
                            <a:extLst>
                              <a:ext uri="{FF2B5EF4-FFF2-40B4-BE49-F238E27FC236}">
                                <a16:creationId xmlns:a16="http://schemas.microsoft.com/office/drawing/2014/main" id="{8CBA38AB-B349-1C34-D592-696A192DFF7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10343" y="2923432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07" name="Straight Connector 406">
                            <a:extLst>
                              <a:ext uri="{FF2B5EF4-FFF2-40B4-BE49-F238E27FC236}">
                                <a16:creationId xmlns:a16="http://schemas.microsoft.com/office/drawing/2014/main" id="{939C8169-50AC-FA7D-D675-11824044175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10343" y="2554550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08" name="Straight Connector 407">
                            <a:extLst>
                              <a:ext uri="{FF2B5EF4-FFF2-40B4-BE49-F238E27FC236}">
                                <a16:creationId xmlns:a16="http://schemas.microsoft.com/office/drawing/2014/main" id="{2195AACB-FE2B-20F3-5736-EB09C67AD9B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099459" y="2180307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09" name="Straight Connector 408">
                            <a:extLst>
                              <a:ext uri="{FF2B5EF4-FFF2-40B4-BE49-F238E27FC236}">
                                <a16:creationId xmlns:a16="http://schemas.microsoft.com/office/drawing/2014/main" id="{FDB17FA4-A52A-B270-B2BE-9841596A64B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088573" y="1821122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01" name="Freeform 400">
                          <a:extLst>
                            <a:ext uri="{FF2B5EF4-FFF2-40B4-BE49-F238E27FC236}">
                              <a16:creationId xmlns:a16="http://schemas.microsoft.com/office/drawing/2014/main" id="{FC967103-127A-A4F7-6F64-A38CE39728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943887">
                          <a:off x="3550795" y="4031146"/>
                          <a:ext cx="118591" cy="719945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FF000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402" name="Freeform 401">
                          <a:extLst>
                            <a:ext uri="{FF2B5EF4-FFF2-40B4-BE49-F238E27FC236}">
                              <a16:creationId xmlns:a16="http://schemas.microsoft.com/office/drawing/2014/main" id="{5D0A72FB-284D-FB97-9A38-303C35B01D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124204">
                          <a:off x="1324143" y="3448168"/>
                          <a:ext cx="173232" cy="702245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FF000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403" name="Freeform 402">
                          <a:extLst>
                            <a:ext uri="{FF2B5EF4-FFF2-40B4-BE49-F238E27FC236}">
                              <a16:creationId xmlns:a16="http://schemas.microsoft.com/office/drawing/2014/main" id="{A756CA33-7DA8-CEDD-BA01-E8F7B58BD6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943887">
                          <a:off x="1177610" y="1387740"/>
                          <a:ext cx="149829" cy="963589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00B0F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95" name="TextBox 394">
                            <a:extLst>
                              <a:ext uri="{FF2B5EF4-FFF2-40B4-BE49-F238E27FC236}">
                                <a16:creationId xmlns:a16="http://schemas.microsoft.com/office/drawing/2014/main" id="{DA1DFDF9-7E7E-4F7A-D8B5-8C264F95107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20200" y="3371856"/>
                            <a:ext cx="924442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5" name="TextBox 394">
                            <a:extLst>
                              <a:ext uri="{FF2B5EF4-FFF2-40B4-BE49-F238E27FC236}">
                                <a16:creationId xmlns:a16="http://schemas.microsoft.com/office/drawing/2014/main" id="{DA1DFDF9-7E7E-4F7A-D8B5-8C264F95107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20200" y="3371856"/>
                            <a:ext cx="924442" cy="390349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l="-23750" t="-170000" r="-12500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96" name="TextBox 395">
                            <a:extLst>
                              <a:ext uri="{FF2B5EF4-FFF2-40B4-BE49-F238E27FC236}">
                                <a16:creationId xmlns:a16="http://schemas.microsoft.com/office/drawing/2014/main" id="{D3637A16-10C5-49E8-FECB-072F20CF6EF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12329" y="2929201"/>
                            <a:ext cx="941529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6" name="TextBox 395">
                            <a:extLst>
                              <a:ext uri="{FF2B5EF4-FFF2-40B4-BE49-F238E27FC236}">
                                <a16:creationId xmlns:a16="http://schemas.microsoft.com/office/drawing/2014/main" id="{D3637A16-10C5-49E8-FECB-072F20CF6EF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2329" y="2929201"/>
                            <a:ext cx="941529" cy="390349"/>
                          </a:xfrm>
                          <a:prstGeom prst="rect">
                            <a:avLst/>
                          </a:prstGeom>
                          <a:blipFill>
                            <a:blip r:embed="rId15"/>
                            <a:stretch>
                              <a:fillRect l="-21951" t="-170000" r="-9756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97" name="TextBox 396">
                            <a:extLst>
                              <a:ext uri="{FF2B5EF4-FFF2-40B4-BE49-F238E27FC236}">
                                <a16:creationId xmlns:a16="http://schemas.microsoft.com/office/drawing/2014/main" id="{2986285F-6A15-B714-D06C-44A0CA02EA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83717" y="2450976"/>
                            <a:ext cx="994665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7" name="TextBox 396">
                            <a:extLst>
                              <a:ext uri="{FF2B5EF4-FFF2-40B4-BE49-F238E27FC236}">
                                <a16:creationId xmlns:a16="http://schemas.microsoft.com/office/drawing/2014/main" id="{2986285F-6A15-B714-D06C-44A0CA02EA4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83717" y="2450976"/>
                            <a:ext cx="994665" cy="390349"/>
                          </a:xfrm>
                          <a:prstGeom prst="rect">
                            <a:avLst/>
                          </a:prstGeom>
                          <a:blipFill>
                            <a:blip r:embed="rId16"/>
                            <a:stretch>
                              <a:fillRect l="-11628" t="-166667" r="-8140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98" name="TextBox 397">
                            <a:extLst>
                              <a:ext uri="{FF2B5EF4-FFF2-40B4-BE49-F238E27FC236}">
                                <a16:creationId xmlns:a16="http://schemas.microsoft.com/office/drawing/2014/main" id="{11572B9E-D263-1C96-3A5D-57FB807EA7B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92864" y="1981732"/>
                            <a:ext cx="993748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8" name="TextBox 397">
                            <a:extLst>
                              <a:ext uri="{FF2B5EF4-FFF2-40B4-BE49-F238E27FC236}">
                                <a16:creationId xmlns:a16="http://schemas.microsoft.com/office/drawing/2014/main" id="{11572B9E-D263-1C96-3A5D-57FB807EA7B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92864" y="1981732"/>
                            <a:ext cx="993748" cy="390349"/>
                          </a:xfrm>
                          <a:prstGeom prst="rect">
                            <a:avLst/>
                          </a:prstGeom>
                          <a:blipFill>
                            <a:blip r:embed="rId17"/>
                            <a:stretch>
                              <a:fillRect l="-11628" t="-166667" r="-9302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99" name="TextBox 398">
                            <a:extLst>
                              <a:ext uri="{FF2B5EF4-FFF2-40B4-BE49-F238E27FC236}">
                                <a16:creationId xmlns:a16="http://schemas.microsoft.com/office/drawing/2014/main" id="{CA800C44-59B8-5048-39DD-AFF4E3B7E07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27153" y="1540982"/>
                            <a:ext cx="924442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9" name="TextBox 398">
                            <a:extLst>
                              <a:ext uri="{FF2B5EF4-FFF2-40B4-BE49-F238E27FC236}">
                                <a16:creationId xmlns:a16="http://schemas.microsoft.com/office/drawing/2014/main" id="{CA800C44-59B8-5048-39DD-AFF4E3B7E07E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27153" y="1540982"/>
                            <a:ext cx="924442" cy="390349"/>
                          </a:xfrm>
                          <a:prstGeom prst="rect">
                            <a:avLst/>
                          </a:prstGeom>
                          <a:blipFill>
                            <a:blip r:embed="rId18"/>
                            <a:stretch>
                              <a:fillRect l="-22222" t="-166667" r="-12346" b="-25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393" name="Freeform 392">
                      <a:extLst>
                        <a:ext uri="{FF2B5EF4-FFF2-40B4-BE49-F238E27FC236}">
                          <a16:creationId xmlns:a16="http://schemas.microsoft.com/office/drawing/2014/main" id="{4030D7BD-08E7-C2CC-EAA4-9A3ED40F06CA}"/>
                        </a:ext>
                      </a:extLst>
                    </p:cNvPr>
                    <p:cNvSpPr/>
                    <p:nvPr/>
                  </p:nvSpPr>
                  <p:spPr>
                    <a:xfrm rot="13124204">
                      <a:off x="4649574" y="1949650"/>
                      <a:ext cx="97654" cy="502254"/>
                    </a:xfrm>
                    <a:custGeom>
                      <a:avLst/>
                      <a:gdLst>
                        <a:gd name="connsiteX0" fmla="*/ 152436 w 225946"/>
                        <a:gd name="connsiteY0" fmla="*/ 0 h 475488"/>
                        <a:gd name="connsiteX1" fmla="*/ 158532 w 225946"/>
                        <a:gd name="connsiteY1" fmla="*/ 152400 h 475488"/>
                        <a:gd name="connsiteX2" fmla="*/ 54900 w 225946"/>
                        <a:gd name="connsiteY2" fmla="*/ 176784 h 475488"/>
                        <a:gd name="connsiteX3" fmla="*/ 225588 w 225946"/>
                        <a:gd name="connsiteY3" fmla="*/ 219456 h 475488"/>
                        <a:gd name="connsiteX4" fmla="*/ 36 w 225946"/>
                        <a:gd name="connsiteY4" fmla="*/ 256032 h 475488"/>
                        <a:gd name="connsiteX5" fmla="*/ 207300 w 225946"/>
                        <a:gd name="connsiteY5" fmla="*/ 286512 h 475488"/>
                        <a:gd name="connsiteX6" fmla="*/ 121956 w 225946"/>
                        <a:gd name="connsiteY6" fmla="*/ 329184 h 475488"/>
                        <a:gd name="connsiteX7" fmla="*/ 121956 w 225946"/>
                        <a:gd name="connsiteY7" fmla="*/ 475488 h 47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25946" h="475488">
                          <a:moveTo>
                            <a:pt x="152436" y="0"/>
                          </a:moveTo>
                          <a:cubicBezTo>
                            <a:pt x="163612" y="61468"/>
                            <a:pt x="174788" y="122936"/>
                            <a:pt x="158532" y="152400"/>
                          </a:cubicBezTo>
                          <a:cubicBezTo>
                            <a:pt x="142276" y="181864"/>
                            <a:pt x="43724" y="165608"/>
                            <a:pt x="54900" y="176784"/>
                          </a:cubicBezTo>
                          <a:cubicBezTo>
                            <a:pt x="66076" y="187960"/>
                            <a:pt x="234732" y="206248"/>
                            <a:pt x="225588" y="219456"/>
                          </a:cubicBezTo>
                          <a:cubicBezTo>
                            <a:pt x="216444" y="232664"/>
                            <a:pt x="3084" y="244856"/>
                            <a:pt x="36" y="256032"/>
                          </a:cubicBezTo>
                          <a:cubicBezTo>
                            <a:pt x="-3012" y="267208"/>
                            <a:pt x="186980" y="274320"/>
                            <a:pt x="207300" y="286512"/>
                          </a:cubicBezTo>
                          <a:cubicBezTo>
                            <a:pt x="227620" y="298704"/>
                            <a:pt x="136180" y="297688"/>
                            <a:pt x="121956" y="329184"/>
                          </a:cubicBezTo>
                          <a:cubicBezTo>
                            <a:pt x="107732" y="360680"/>
                            <a:pt x="114844" y="418084"/>
                            <a:pt x="121956" y="475488"/>
                          </a:cubicBezTo>
                        </a:path>
                      </a:pathLst>
                    </a:custGeom>
                    <a:noFill/>
                    <a:ln w="47625">
                      <a:solidFill>
                        <a:srgbClr val="00B0F0"/>
                      </a:solidFill>
                      <a:tailEnd type="stealt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>
                      <a:extLst>
                        <a:ext uri="{FF2B5EF4-FFF2-40B4-BE49-F238E27FC236}">
                          <a16:creationId xmlns:a16="http://schemas.microsoft.com/office/drawing/2014/main" id="{075C9BCF-7BB4-0E47-ADC8-85D389D56A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789" y="5768536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5" name="TextBox 414">
                      <a:extLst>
                        <a:ext uri="{FF2B5EF4-FFF2-40B4-BE49-F238E27FC236}">
                          <a16:creationId xmlns:a16="http://schemas.microsoft.com/office/drawing/2014/main" id="{075C9BCF-7BB4-0E47-ADC8-85D389D56A8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95789" y="5768536"/>
                      <a:ext cx="388640" cy="43168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3125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>
                      <a:extLst>
                        <a:ext uri="{FF2B5EF4-FFF2-40B4-BE49-F238E27FC236}">
                          <a16:creationId xmlns:a16="http://schemas.microsoft.com/office/drawing/2014/main" id="{B099E99B-952E-9984-BA46-90311DDC24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8189" y="5307613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6" name="TextBox 415">
                      <a:extLst>
                        <a:ext uri="{FF2B5EF4-FFF2-40B4-BE49-F238E27FC236}">
                          <a16:creationId xmlns:a16="http://schemas.microsoft.com/office/drawing/2014/main" id="{B099E99B-952E-9984-BA46-90311DDC24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68189" y="5307613"/>
                      <a:ext cx="388640" cy="431680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6452"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919AEED3-5659-CFBB-37D0-B818DA55A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80741" y="4861723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919AEED3-5659-CFBB-37D0-B818DA55A1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80741" y="4861723"/>
                      <a:ext cx="388640" cy="43168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r="-6250"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B3972EFC-F8B4-DC6B-1851-E519584817CB}"/>
                  </a:ext>
                </a:extLst>
              </p:cNvPr>
              <p:cNvGrpSpPr/>
              <p:nvPr/>
            </p:nvGrpSpPr>
            <p:grpSpPr>
              <a:xfrm>
                <a:off x="5233537" y="1380688"/>
                <a:ext cx="2274151" cy="5072841"/>
                <a:chOff x="5587249" y="1350365"/>
                <a:chExt cx="2274151" cy="5072841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BACE322E-5D78-9122-39C1-E3B29FE83C70}"/>
                    </a:ext>
                  </a:extLst>
                </p:cNvPr>
                <p:cNvGrpSpPr/>
                <p:nvPr/>
              </p:nvGrpSpPr>
              <p:grpSpPr>
                <a:xfrm>
                  <a:off x="5649914" y="1350365"/>
                  <a:ext cx="2196052" cy="5072841"/>
                  <a:chOff x="5649914" y="1350365"/>
                  <a:chExt cx="2196052" cy="5072841"/>
                </a:xfrm>
              </p:grpSpPr>
              <p:grpSp>
                <p:nvGrpSpPr>
                  <p:cNvPr id="335" name="Group 334">
                    <a:extLst>
                      <a:ext uri="{FF2B5EF4-FFF2-40B4-BE49-F238E27FC236}">
                        <a16:creationId xmlns:a16="http://schemas.microsoft.com/office/drawing/2014/main" id="{ADB09373-1C7F-42EC-24E8-B8E38C7E9BC7}"/>
                      </a:ext>
                    </a:extLst>
                  </p:cNvPr>
                  <p:cNvGrpSpPr/>
                  <p:nvPr/>
                </p:nvGrpSpPr>
                <p:grpSpPr>
                  <a:xfrm>
                    <a:off x="5649914" y="1350365"/>
                    <a:ext cx="2196052" cy="2682043"/>
                    <a:chOff x="4994629" y="1865364"/>
                    <a:chExt cx="2160686" cy="2909154"/>
                  </a:xfrm>
                </p:grpSpPr>
                <p:grpSp>
                  <p:nvGrpSpPr>
                    <p:cNvPr id="297" name="Group 296">
                      <a:extLst>
                        <a:ext uri="{FF2B5EF4-FFF2-40B4-BE49-F238E27FC236}">
                          <a16:creationId xmlns:a16="http://schemas.microsoft.com/office/drawing/2014/main" id="{D10C0789-BC51-D029-1334-DA8EA25D3F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8985" y="2432195"/>
                      <a:ext cx="1716054" cy="2342323"/>
                      <a:chOff x="3002028" y="1469792"/>
                      <a:chExt cx="1716054" cy="2342323"/>
                    </a:xfrm>
                  </p:grpSpPr>
                  <p:grpSp>
                    <p:nvGrpSpPr>
                      <p:cNvPr id="299" name="Group 298">
                        <a:extLst>
                          <a:ext uri="{FF2B5EF4-FFF2-40B4-BE49-F238E27FC236}">
                            <a16:creationId xmlns:a16="http://schemas.microsoft.com/office/drawing/2014/main" id="{D519F9A0-7051-BA3D-38D2-53BAA5BB17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02028" y="1469792"/>
                        <a:ext cx="1716054" cy="2342323"/>
                        <a:chOff x="831194" y="1476213"/>
                        <a:chExt cx="1716054" cy="2342323"/>
                      </a:xfrm>
                    </p:grpSpPr>
                    <p:grpSp>
                      <p:nvGrpSpPr>
                        <p:cNvPr id="301" name="Group 300">
                          <a:extLst>
                            <a:ext uri="{FF2B5EF4-FFF2-40B4-BE49-F238E27FC236}">
                              <a16:creationId xmlns:a16="http://schemas.microsoft.com/office/drawing/2014/main" id="{6D4D26D9-B62D-9249-59A5-DDA0C2B1152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31194" y="1476213"/>
                          <a:ext cx="1716054" cy="2342323"/>
                          <a:chOff x="635196" y="1522204"/>
                          <a:chExt cx="3044175" cy="3275011"/>
                        </a:xfrm>
                      </p:grpSpPr>
                      <p:grpSp>
                        <p:nvGrpSpPr>
                          <p:cNvPr id="307" name="Group 306">
                            <a:extLst>
                              <a:ext uri="{FF2B5EF4-FFF2-40B4-BE49-F238E27FC236}">
                                <a16:creationId xmlns:a16="http://schemas.microsoft.com/office/drawing/2014/main" id="{BF304EB3-740D-E407-CAEC-E55BCD99E16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88572" y="1522204"/>
                            <a:ext cx="2590799" cy="3202196"/>
                            <a:chOff x="1088573" y="1450605"/>
                            <a:chExt cx="1317170" cy="1782452"/>
                          </a:xfrm>
                        </p:grpSpPr>
                        <p:cxnSp>
                          <p:nvCxnSpPr>
                            <p:cNvPr id="311" name="Straight Connector 310">
                              <a:extLst>
                                <a:ext uri="{FF2B5EF4-FFF2-40B4-BE49-F238E27FC236}">
                                  <a16:creationId xmlns:a16="http://schemas.microsoft.com/office/drawing/2014/main" id="{6335C64F-CBF4-5781-58E8-88D28AB6AE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284172" y="1450605"/>
                              <a:ext cx="0" cy="1782452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12" name="Straight Connector 311">
                              <a:extLst>
                                <a:ext uri="{FF2B5EF4-FFF2-40B4-BE49-F238E27FC236}">
                                  <a16:creationId xmlns:a16="http://schemas.microsoft.com/office/drawing/2014/main" id="{5C1958D8-3183-EE73-F928-1C47416E986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11828" y="1450605"/>
                              <a:ext cx="0" cy="1782452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13" name="Straight Connector 312">
                              <a:extLst>
                                <a:ext uri="{FF2B5EF4-FFF2-40B4-BE49-F238E27FC236}">
                                  <a16:creationId xmlns:a16="http://schemas.microsoft.com/office/drawing/2014/main" id="{D25F2E3A-0833-2DBB-8CEB-C42E4FA70BA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110343" y="2923432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14" name="Straight Connector 313">
                              <a:extLst>
                                <a:ext uri="{FF2B5EF4-FFF2-40B4-BE49-F238E27FC236}">
                                  <a16:creationId xmlns:a16="http://schemas.microsoft.com/office/drawing/2014/main" id="{401B4C7B-9E0C-7A5B-BFE2-BC222BBD1B84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110343" y="2554550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15" name="Straight Connector 314">
                              <a:extLst>
                                <a:ext uri="{FF2B5EF4-FFF2-40B4-BE49-F238E27FC236}">
                                  <a16:creationId xmlns:a16="http://schemas.microsoft.com/office/drawing/2014/main" id="{27518E7E-7A62-B690-251E-98319562132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099459" y="2167127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16" name="Straight Connector 315">
                              <a:extLst>
                                <a:ext uri="{FF2B5EF4-FFF2-40B4-BE49-F238E27FC236}">
                                  <a16:creationId xmlns:a16="http://schemas.microsoft.com/office/drawing/2014/main" id="{365BFCA8-2F4B-A9B8-CC03-6A426EC23BB4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088573" y="1801352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308" name="Freeform 307">
                            <a:extLst>
                              <a:ext uri="{FF2B5EF4-FFF2-40B4-BE49-F238E27FC236}">
                                <a16:creationId xmlns:a16="http://schemas.microsoft.com/office/drawing/2014/main" id="{EFC4FA23-232D-491B-D897-71AA13092A5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7943887">
                            <a:off x="1042014" y="2735782"/>
                            <a:ext cx="192129" cy="924493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00B0F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09" name="Freeform 308">
                            <a:extLst>
                              <a:ext uri="{FF2B5EF4-FFF2-40B4-BE49-F238E27FC236}">
                                <a16:creationId xmlns:a16="http://schemas.microsoft.com/office/drawing/2014/main" id="{B1DFE4BB-FB5B-39CA-7A06-CF49C090D7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124204">
                            <a:off x="1148445" y="4094969"/>
                            <a:ext cx="173232" cy="702246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FF000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10" name="Freeform 309">
                            <a:extLst>
                              <a:ext uri="{FF2B5EF4-FFF2-40B4-BE49-F238E27FC236}">
                                <a16:creationId xmlns:a16="http://schemas.microsoft.com/office/drawing/2014/main" id="{D9D04ED7-5B5F-137B-4497-9CDFFE822A1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7943887">
                            <a:off x="1042075" y="1337899"/>
                            <a:ext cx="149830" cy="963588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00B0F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2" name="TextBox 301">
                              <a:extLst>
                                <a:ext uri="{FF2B5EF4-FFF2-40B4-BE49-F238E27FC236}">
                                  <a16:creationId xmlns:a16="http://schemas.microsoft.com/office/drawing/2014/main" id="{5DD9E4A1-7AD5-BEF1-2986-AAE60D6754B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13819" y="3361195"/>
                              <a:ext cx="907119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2" name="TextBox 301">
                              <a:extLst>
                                <a:ext uri="{FF2B5EF4-FFF2-40B4-BE49-F238E27FC236}">
                                  <a16:creationId xmlns:a16="http://schemas.microsoft.com/office/drawing/2014/main" id="{5DD9E4A1-7AD5-BEF1-2986-AAE60D6754B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13819" y="3361195"/>
                              <a:ext cx="907119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2"/>
                              <a:stretch>
                                <a:fillRect l="-25676" t="-166667" r="-13514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3" name="TextBox 302">
                              <a:extLst>
                                <a:ext uri="{FF2B5EF4-FFF2-40B4-BE49-F238E27FC236}">
                                  <a16:creationId xmlns:a16="http://schemas.microsoft.com/office/drawing/2014/main" id="{E9B3676D-7953-EDF6-F0F5-0B2EE902023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292327" y="2932244"/>
                              <a:ext cx="955955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3" name="TextBox 302">
                              <a:extLst>
                                <a:ext uri="{FF2B5EF4-FFF2-40B4-BE49-F238E27FC236}">
                                  <a16:creationId xmlns:a16="http://schemas.microsoft.com/office/drawing/2014/main" id="{E9B3676D-7953-EDF6-F0F5-0B2EE902023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292327" y="2932244"/>
                              <a:ext cx="955955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3"/>
                              <a:stretch>
                                <a:fillRect l="-14103" t="-166667" r="-11538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4" name="TextBox 303">
                              <a:extLst>
                                <a:ext uri="{FF2B5EF4-FFF2-40B4-BE49-F238E27FC236}">
                                  <a16:creationId xmlns:a16="http://schemas.microsoft.com/office/drawing/2014/main" id="{80A8984E-4D66-CBFB-1805-C9F1F725496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08205" y="2444864"/>
                              <a:ext cx="923539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4" name="TextBox 303">
                              <a:extLst>
                                <a:ext uri="{FF2B5EF4-FFF2-40B4-BE49-F238E27FC236}">
                                  <a16:creationId xmlns:a16="http://schemas.microsoft.com/office/drawing/2014/main" id="{80A8984E-4D66-CBFB-1805-C9F1F7254963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08205" y="2444864"/>
                              <a:ext cx="923539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4"/>
                              <a:stretch>
                                <a:fillRect l="-24000" t="-170000" r="-13333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5" name="TextBox 304">
                              <a:extLst>
                                <a:ext uri="{FF2B5EF4-FFF2-40B4-BE49-F238E27FC236}">
                                  <a16:creationId xmlns:a16="http://schemas.microsoft.com/office/drawing/2014/main" id="{A8CD6B52-4C0C-6C7A-A6CB-28BD0472A04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253591" y="1939487"/>
                              <a:ext cx="1037147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5" name="TextBox 304">
                              <a:extLst>
                                <a:ext uri="{FF2B5EF4-FFF2-40B4-BE49-F238E27FC236}">
                                  <a16:creationId xmlns:a16="http://schemas.microsoft.com/office/drawing/2014/main" id="{A8CD6B52-4C0C-6C7A-A6CB-28BD0472A04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253591" y="1939487"/>
                              <a:ext cx="1037147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5"/>
                              <a:stretch>
                                <a:fillRect l="-9524" t="-166667" r="-8333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6" name="TextBox 305">
                              <a:extLst>
                                <a:ext uri="{FF2B5EF4-FFF2-40B4-BE49-F238E27FC236}">
                                  <a16:creationId xmlns:a16="http://schemas.microsoft.com/office/drawing/2014/main" id="{39F6430D-F6B8-1071-6895-A57F6561929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10397" y="1491111"/>
                              <a:ext cx="923539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6" name="TextBox 305">
                              <a:extLst>
                                <a:ext uri="{FF2B5EF4-FFF2-40B4-BE49-F238E27FC236}">
                                  <a16:creationId xmlns:a16="http://schemas.microsoft.com/office/drawing/2014/main" id="{39F6430D-F6B8-1071-6895-A57F6561929B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10397" y="1491111"/>
                              <a:ext cx="923539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6"/>
                              <a:stretch>
                                <a:fillRect l="-25333" t="-166667" r="-13333" b="-253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300" name="Freeform 299">
                        <a:extLst>
                          <a:ext uri="{FF2B5EF4-FFF2-40B4-BE49-F238E27FC236}">
                            <a16:creationId xmlns:a16="http://schemas.microsoft.com/office/drawing/2014/main" id="{ECE904E8-62DD-70D9-4FC3-90702E97F368}"/>
                          </a:ext>
                        </a:extLst>
                      </p:cNvPr>
                      <p:cNvSpPr/>
                      <p:nvPr/>
                    </p:nvSpPr>
                    <p:spPr>
                      <a:xfrm rot="13124204">
                        <a:off x="3281760" y="2349954"/>
                        <a:ext cx="97654" cy="502254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FF000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3A9C9CCA-F0F0-5DB0-AA1E-5A7A00906B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3304" y="1865364"/>
                      <a:ext cx="83649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latin typeface="Goudy Old Style" panose="02020502050305020303" pitchFamily="18" charset="77"/>
                        </a:rPr>
                        <a:t>GSB</a:t>
                      </a:r>
                    </a:p>
                  </p:txBody>
                </p:sp>
                <p:grpSp>
                  <p:nvGrpSpPr>
                    <p:cNvPr id="325" name="Group 324">
                      <a:extLst>
                        <a:ext uri="{FF2B5EF4-FFF2-40B4-BE49-F238E27FC236}">
                          <a16:creationId xmlns:a16="http://schemas.microsoft.com/office/drawing/2014/main" id="{9B3FF833-20DF-F152-2B4E-500C9C5C76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94629" y="3080913"/>
                      <a:ext cx="2160686" cy="1425552"/>
                      <a:chOff x="2132789" y="3138159"/>
                      <a:chExt cx="2160686" cy="1425552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2" name="TextBox 321">
                            <a:extLst>
                              <a:ext uri="{FF2B5EF4-FFF2-40B4-BE49-F238E27FC236}">
                                <a16:creationId xmlns:a16="http://schemas.microsoft.com/office/drawing/2014/main" id="{265A5C6B-34E2-BE79-F2F3-96EAD520754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132789" y="4102046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2" name="TextBox 321">
                            <a:extLst>
                              <a:ext uri="{FF2B5EF4-FFF2-40B4-BE49-F238E27FC236}">
                                <a16:creationId xmlns:a16="http://schemas.microsoft.com/office/drawing/2014/main" id="{265A5C6B-34E2-BE79-F2F3-96EAD520754A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132789" y="4102046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27"/>
                            <a:stretch>
                              <a:fillRect r="-6667" b="-1142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3" name="TextBox 322">
                            <a:extLst>
                              <a:ext uri="{FF2B5EF4-FFF2-40B4-BE49-F238E27FC236}">
                                <a16:creationId xmlns:a16="http://schemas.microsoft.com/office/drawing/2014/main" id="{302A28D9-481D-CC93-E590-780BCBD47FF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18485" y="3642809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3" name="TextBox 322">
                            <a:extLst>
                              <a:ext uri="{FF2B5EF4-FFF2-40B4-BE49-F238E27FC236}">
                                <a16:creationId xmlns:a16="http://schemas.microsoft.com/office/drawing/2014/main" id="{302A28D9-481D-CC93-E590-780BCBD47FF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18485" y="3642809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28"/>
                            <a:stretch>
                              <a:fillRect l="-3333" r="-10000" b="-1176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4" name="TextBox 323">
                            <a:extLst>
                              <a:ext uri="{FF2B5EF4-FFF2-40B4-BE49-F238E27FC236}">
                                <a16:creationId xmlns:a16="http://schemas.microsoft.com/office/drawing/2014/main" id="{F2DE5C02-66A3-35E2-547C-43248D3D9A9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18257" y="3138159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4" name="TextBox 323">
                            <a:extLst>
                              <a:ext uri="{FF2B5EF4-FFF2-40B4-BE49-F238E27FC236}">
                                <a16:creationId xmlns:a16="http://schemas.microsoft.com/office/drawing/2014/main" id="{F2DE5C02-66A3-35E2-547C-43248D3D9A9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18257" y="3138159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29"/>
                            <a:stretch>
                              <a:fillRect r="-9677" b="-1142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grpSp>
                <p:nvGrpSpPr>
                  <p:cNvPr id="373" name="Group 372">
                    <a:extLst>
                      <a:ext uri="{FF2B5EF4-FFF2-40B4-BE49-F238E27FC236}">
                        <a16:creationId xmlns:a16="http://schemas.microsoft.com/office/drawing/2014/main" id="{80542B16-AE30-BEE3-0E90-5CA8E623E24A}"/>
                      </a:ext>
                    </a:extLst>
                  </p:cNvPr>
                  <p:cNvGrpSpPr/>
                  <p:nvPr/>
                </p:nvGrpSpPr>
                <p:grpSpPr>
                  <a:xfrm>
                    <a:off x="5739120" y="4313761"/>
                    <a:ext cx="1907673" cy="2109445"/>
                    <a:chOff x="840611" y="1476213"/>
                    <a:chExt cx="1852022" cy="2290244"/>
                  </a:xfrm>
                </p:grpSpPr>
                <p:grpSp>
                  <p:nvGrpSpPr>
                    <p:cNvPr id="374" name="Group 373">
                      <a:extLst>
                        <a:ext uri="{FF2B5EF4-FFF2-40B4-BE49-F238E27FC236}">
                          <a16:creationId xmlns:a16="http://schemas.microsoft.com/office/drawing/2014/main" id="{B234248C-6833-81FF-65BE-AB87C16D9B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0611" y="1476213"/>
                      <a:ext cx="1852022" cy="2290244"/>
                      <a:chOff x="651887" y="1522204"/>
                      <a:chExt cx="3285373" cy="3202196"/>
                    </a:xfrm>
                  </p:grpSpPr>
                  <p:grpSp>
                    <p:nvGrpSpPr>
                      <p:cNvPr id="380" name="Group 379">
                        <a:extLst>
                          <a:ext uri="{FF2B5EF4-FFF2-40B4-BE49-F238E27FC236}">
                            <a16:creationId xmlns:a16="http://schemas.microsoft.com/office/drawing/2014/main" id="{F5F8390E-25AF-1D66-8F29-85875CE1F7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88572" y="1522204"/>
                        <a:ext cx="2590799" cy="3202196"/>
                        <a:chOff x="1088573" y="1450605"/>
                        <a:chExt cx="1317170" cy="1782452"/>
                      </a:xfrm>
                    </p:grpSpPr>
                    <p:cxnSp>
                      <p:nvCxnSpPr>
                        <p:cNvPr id="385" name="Straight Connector 384">
                          <a:extLst>
                            <a:ext uri="{FF2B5EF4-FFF2-40B4-BE49-F238E27FC236}">
                              <a16:creationId xmlns:a16="http://schemas.microsoft.com/office/drawing/2014/main" id="{DA5B0BA8-9574-9012-ECF2-C9076AF8B90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285185" y="1450605"/>
                          <a:ext cx="0" cy="1782452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6" name="Straight Connector 385">
                          <a:extLst>
                            <a:ext uri="{FF2B5EF4-FFF2-40B4-BE49-F238E27FC236}">
                              <a16:creationId xmlns:a16="http://schemas.microsoft.com/office/drawing/2014/main" id="{06DD7F43-C414-005C-11B5-6CD0419A8BF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111828" y="1450605"/>
                          <a:ext cx="0" cy="1782452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7" name="Straight Connector 386">
                          <a:extLst>
                            <a:ext uri="{FF2B5EF4-FFF2-40B4-BE49-F238E27FC236}">
                              <a16:creationId xmlns:a16="http://schemas.microsoft.com/office/drawing/2014/main" id="{913BCFEE-DAD5-FA86-E2DE-9EA1AD2CA9B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110343" y="2923432"/>
                          <a:ext cx="129540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8" name="Straight Connector 387">
                          <a:extLst>
                            <a:ext uri="{FF2B5EF4-FFF2-40B4-BE49-F238E27FC236}">
                              <a16:creationId xmlns:a16="http://schemas.microsoft.com/office/drawing/2014/main" id="{AABDF0AD-CE9C-FBBB-C960-E11EE118CEA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110343" y="2554550"/>
                          <a:ext cx="129540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9" name="Straight Connector 388">
                          <a:extLst>
                            <a:ext uri="{FF2B5EF4-FFF2-40B4-BE49-F238E27FC236}">
                              <a16:creationId xmlns:a16="http://schemas.microsoft.com/office/drawing/2014/main" id="{AB6F50C0-09F2-5461-C18A-BE02E019B74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99459" y="2167128"/>
                          <a:ext cx="129540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90" name="Straight Connector 389">
                          <a:extLst>
                            <a:ext uri="{FF2B5EF4-FFF2-40B4-BE49-F238E27FC236}">
                              <a16:creationId xmlns:a16="http://schemas.microsoft.com/office/drawing/2014/main" id="{5133A6B7-380E-AA31-0BD8-3F459C4F7DC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88573" y="1801353"/>
                          <a:ext cx="129540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1" name="Freeform 380">
                        <a:extLst>
                          <a:ext uri="{FF2B5EF4-FFF2-40B4-BE49-F238E27FC236}">
                            <a16:creationId xmlns:a16="http://schemas.microsoft.com/office/drawing/2014/main" id="{CFC18F96-6047-F6FA-D5D9-51D35EF2DF18}"/>
                          </a:ext>
                        </a:extLst>
                      </p:cNvPr>
                      <p:cNvSpPr/>
                      <p:nvPr/>
                    </p:nvSpPr>
                    <p:spPr>
                      <a:xfrm rot="7943887">
                        <a:off x="3378950" y="3973703"/>
                        <a:ext cx="192128" cy="924492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FF000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82" name="Freeform 381">
                        <a:extLst>
                          <a:ext uri="{FF2B5EF4-FFF2-40B4-BE49-F238E27FC236}">
                            <a16:creationId xmlns:a16="http://schemas.microsoft.com/office/drawing/2014/main" id="{3B4466BB-2309-70DE-BF68-91925ACD5502}"/>
                          </a:ext>
                        </a:extLst>
                      </p:cNvPr>
                      <p:cNvSpPr/>
                      <p:nvPr/>
                    </p:nvSpPr>
                    <p:spPr>
                      <a:xfrm rot="13124204">
                        <a:off x="3338738" y="2874023"/>
                        <a:ext cx="173232" cy="702246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00B0F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83" name="Freeform 382">
                        <a:extLst>
                          <a:ext uri="{FF2B5EF4-FFF2-40B4-BE49-F238E27FC236}">
                            <a16:creationId xmlns:a16="http://schemas.microsoft.com/office/drawing/2014/main" id="{23FE47B0-E6ED-2D28-C728-B6E8BCF00419}"/>
                          </a:ext>
                        </a:extLst>
                      </p:cNvPr>
                      <p:cNvSpPr/>
                      <p:nvPr/>
                    </p:nvSpPr>
                    <p:spPr>
                      <a:xfrm rot="13124204">
                        <a:off x="1074324" y="2739044"/>
                        <a:ext cx="230393" cy="799093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FF000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84" name="Freeform 383">
                        <a:extLst>
                          <a:ext uri="{FF2B5EF4-FFF2-40B4-BE49-F238E27FC236}">
                            <a16:creationId xmlns:a16="http://schemas.microsoft.com/office/drawing/2014/main" id="{9AC2B1C9-19E7-A6BD-BDF8-7D13AC5EA88A}"/>
                          </a:ext>
                        </a:extLst>
                      </p:cNvPr>
                      <p:cNvSpPr/>
                      <p:nvPr/>
                    </p:nvSpPr>
                    <p:spPr>
                      <a:xfrm rot="7943887">
                        <a:off x="1058765" y="1336620"/>
                        <a:ext cx="149829" cy="963585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00B0F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5" name="TextBox 374">
                          <a:extLst>
                            <a:ext uri="{FF2B5EF4-FFF2-40B4-BE49-F238E27FC236}">
                              <a16:creationId xmlns:a16="http://schemas.microsoft.com/office/drawing/2014/main" id="{F3ABD3E3-01BB-6A3B-3AF5-6C25718506A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21472" y="3357368"/>
                          <a:ext cx="911274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5" name="TextBox 374">
                          <a:extLst>
                            <a:ext uri="{FF2B5EF4-FFF2-40B4-BE49-F238E27FC236}">
                              <a16:creationId xmlns:a16="http://schemas.microsoft.com/office/drawing/2014/main" id="{F3ABD3E3-01BB-6A3B-3AF5-6C25718506A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21472" y="3357368"/>
                          <a:ext cx="911274" cy="400987"/>
                        </a:xfrm>
                        <a:prstGeom prst="rect">
                          <a:avLst/>
                        </a:prstGeom>
                        <a:blipFill>
                          <a:blip r:embed="rId30"/>
                          <a:stretch>
                            <a:fillRect l="-25333" t="-166667" r="-13333" b="-25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6" name="TextBox 375">
                          <a:extLst>
                            <a:ext uri="{FF2B5EF4-FFF2-40B4-BE49-F238E27FC236}">
                              <a16:creationId xmlns:a16="http://schemas.microsoft.com/office/drawing/2014/main" id="{41F16D1A-7032-3FE0-3F6D-37EBEC6F95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12931" y="2914548"/>
                          <a:ext cx="929325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6" name="TextBox 375">
                          <a:extLst>
                            <a:ext uri="{FF2B5EF4-FFF2-40B4-BE49-F238E27FC236}">
                              <a16:creationId xmlns:a16="http://schemas.microsoft.com/office/drawing/2014/main" id="{41F16D1A-7032-3FE0-3F6D-37EBEC6F956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12931" y="2914548"/>
                          <a:ext cx="929325" cy="400987"/>
                        </a:xfrm>
                        <a:prstGeom prst="rect">
                          <a:avLst/>
                        </a:prstGeom>
                        <a:blipFill>
                          <a:blip r:embed="rId31"/>
                          <a:stretch>
                            <a:fillRect l="-23684" t="-166667" r="-10526" b="-25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7" name="TextBox 376">
                          <a:extLst>
                            <a:ext uri="{FF2B5EF4-FFF2-40B4-BE49-F238E27FC236}">
                              <a16:creationId xmlns:a16="http://schemas.microsoft.com/office/drawing/2014/main" id="{1568BB3B-A171-2CB8-F550-C482C11165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20962" y="2441546"/>
                          <a:ext cx="911274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7" name="TextBox 376">
                          <a:extLst>
                            <a:ext uri="{FF2B5EF4-FFF2-40B4-BE49-F238E27FC236}">
                              <a16:creationId xmlns:a16="http://schemas.microsoft.com/office/drawing/2014/main" id="{1568BB3B-A171-2CB8-F550-C482C111659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20962" y="2441546"/>
                          <a:ext cx="911274" cy="400987"/>
                        </a:xfrm>
                        <a:prstGeom prst="rect">
                          <a:avLst/>
                        </a:prstGeom>
                        <a:blipFill>
                          <a:blip r:embed="rId32"/>
                          <a:stretch>
                            <a:fillRect l="-25333" t="-161290" r="-12000" b="-2419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8" name="TextBox 377">
                          <a:extLst>
                            <a:ext uri="{FF2B5EF4-FFF2-40B4-BE49-F238E27FC236}">
                              <a16:creationId xmlns:a16="http://schemas.microsoft.com/office/drawing/2014/main" id="{370BDF11-7735-FD58-15BA-74921A1690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03429" y="1968025"/>
                          <a:ext cx="936236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8" name="TextBox 377">
                          <a:extLst>
                            <a:ext uri="{FF2B5EF4-FFF2-40B4-BE49-F238E27FC236}">
                              <a16:creationId xmlns:a16="http://schemas.microsoft.com/office/drawing/2014/main" id="{370BDF11-7735-FD58-15BA-74921A1690E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03429" y="1968025"/>
                          <a:ext cx="936236" cy="400987"/>
                        </a:xfrm>
                        <a:prstGeom prst="rect">
                          <a:avLst/>
                        </a:prstGeom>
                        <a:blipFill>
                          <a:blip r:embed="rId33"/>
                          <a:stretch>
                            <a:fillRect l="-14286" t="-161290" r="-12987" b="-23871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9" name="TextBox 378">
                          <a:extLst>
                            <a:ext uri="{FF2B5EF4-FFF2-40B4-BE49-F238E27FC236}">
                              <a16:creationId xmlns:a16="http://schemas.microsoft.com/office/drawing/2014/main" id="{AB10F978-4E0A-8046-A6B3-F7BC51D7ED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21958" y="1482817"/>
                          <a:ext cx="911274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9" name="TextBox 378">
                          <a:extLst>
                            <a:ext uri="{FF2B5EF4-FFF2-40B4-BE49-F238E27FC236}">
                              <a16:creationId xmlns:a16="http://schemas.microsoft.com/office/drawing/2014/main" id="{AB10F978-4E0A-8046-A6B3-F7BC51D7ED1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21958" y="1482817"/>
                          <a:ext cx="911274" cy="400987"/>
                        </a:xfrm>
                        <a:prstGeom prst="rect">
                          <a:avLst/>
                        </a:prstGeom>
                        <a:blipFill>
                          <a:blip r:embed="rId34"/>
                          <a:stretch>
                            <a:fillRect l="-25333" t="-166667" r="-13333" b="-25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8" name="TextBox 417">
                      <a:extLst>
                        <a:ext uri="{FF2B5EF4-FFF2-40B4-BE49-F238E27FC236}">
                          <a16:creationId xmlns:a16="http://schemas.microsoft.com/office/drawing/2014/main" id="{507AC5F1-F7C2-06A5-521A-A39E3ED370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2760" y="5815527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8" name="TextBox 417">
                      <a:extLst>
                        <a:ext uri="{FF2B5EF4-FFF2-40B4-BE49-F238E27FC236}">
                          <a16:creationId xmlns:a16="http://schemas.microsoft.com/office/drawing/2014/main" id="{507AC5F1-F7C2-06A5-521A-A39E3ED370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2760" y="5815527"/>
                      <a:ext cx="388640" cy="43168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3125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9" name="TextBox 418">
                      <a:extLst>
                        <a:ext uri="{FF2B5EF4-FFF2-40B4-BE49-F238E27FC236}">
                          <a16:creationId xmlns:a16="http://schemas.microsoft.com/office/drawing/2014/main" id="{A3EC1318-0D3A-B013-8E2B-83AE38DA0E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0850" y="5376956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9" name="TextBox 418">
                      <a:extLst>
                        <a:ext uri="{FF2B5EF4-FFF2-40B4-BE49-F238E27FC236}">
                          <a16:creationId xmlns:a16="http://schemas.microsoft.com/office/drawing/2014/main" id="{A3EC1318-0D3A-B013-8E2B-83AE38DA0E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0850" y="5376956"/>
                      <a:ext cx="388640" cy="43168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 r="-3125" b="-1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0" name="TextBox 419">
                      <a:extLst>
                        <a:ext uri="{FF2B5EF4-FFF2-40B4-BE49-F238E27FC236}">
                          <a16:creationId xmlns:a16="http://schemas.microsoft.com/office/drawing/2014/main" id="{4E9BF4ED-9EED-C0CC-A99D-EC88E5ADBB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7249" y="4885891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20" name="TextBox 419">
                      <a:extLst>
                        <a:ext uri="{FF2B5EF4-FFF2-40B4-BE49-F238E27FC236}">
                          <a16:creationId xmlns:a16="http://schemas.microsoft.com/office/drawing/2014/main" id="{4E9BF4ED-9EED-C0CC-A99D-EC88E5ADBB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87249" y="4885891"/>
                      <a:ext cx="388640" cy="431680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 l="-3226" r="-6452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B5354285-E688-943C-98E2-D933826882D3}"/>
                  </a:ext>
                </a:extLst>
              </p:cNvPr>
              <p:cNvGrpSpPr/>
              <p:nvPr/>
            </p:nvGrpSpPr>
            <p:grpSpPr>
              <a:xfrm>
                <a:off x="7761896" y="1309824"/>
                <a:ext cx="2126850" cy="5096729"/>
                <a:chOff x="8462318" y="1315766"/>
                <a:chExt cx="2126850" cy="5096729"/>
              </a:xfrm>
            </p:grpSpPr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6D63C4DE-3719-5500-6D92-29C561725C49}"/>
                    </a:ext>
                  </a:extLst>
                </p:cNvPr>
                <p:cNvGrpSpPr/>
                <p:nvPr/>
              </p:nvGrpSpPr>
              <p:grpSpPr>
                <a:xfrm>
                  <a:off x="8462318" y="1315766"/>
                  <a:ext cx="2071088" cy="5096729"/>
                  <a:chOff x="8723573" y="1315766"/>
                  <a:chExt cx="2071088" cy="5096729"/>
                </a:xfrm>
              </p:grpSpPr>
              <p:grpSp>
                <p:nvGrpSpPr>
                  <p:cNvPr id="352" name="Group 351">
                    <a:extLst>
                      <a:ext uri="{FF2B5EF4-FFF2-40B4-BE49-F238E27FC236}">
                        <a16:creationId xmlns:a16="http://schemas.microsoft.com/office/drawing/2014/main" id="{A141AE6A-3F7C-E974-4F67-4EBD35297750}"/>
                      </a:ext>
                    </a:extLst>
                  </p:cNvPr>
                  <p:cNvGrpSpPr/>
                  <p:nvPr/>
                </p:nvGrpSpPr>
                <p:grpSpPr>
                  <a:xfrm>
                    <a:off x="8723573" y="1315766"/>
                    <a:ext cx="2071088" cy="2763252"/>
                    <a:chOff x="8867026" y="1880175"/>
                    <a:chExt cx="2190925" cy="2887979"/>
                  </a:xfrm>
                </p:grpSpPr>
                <p:grpSp>
                  <p:nvGrpSpPr>
                    <p:cNvPr id="336" name="Group 335">
                      <a:extLst>
                        <a:ext uri="{FF2B5EF4-FFF2-40B4-BE49-F238E27FC236}">
                          <a16:creationId xmlns:a16="http://schemas.microsoft.com/office/drawing/2014/main" id="{FFCA276C-B194-32A5-160C-BD56DC21DA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67026" y="1880175"/>
                      <a:ext cx="2190925" cy="2826885"/>
                      <a:chOff x="8192850" y="1857710"/>
                      <a:chExt cx="2190925" cy="2826885"/>
                    </a:xfrm>
                  </p:grpSpPr>
                  <p:grpSp>
                    <p:nvGrpSpPr>
                      <p:cNvPr id="238" name="Group 237">
                        <a:extLst>
                          <a:ext uri="{FF2B5EF4-FFF2-40B4-BE49-F238E27FC236}">
                            <a16:creationId xmlns:a16="http://schemas.microsoft.com/office/drawing/2014/main" id="{BB6D0FE7-ED21-A734-08CF-EE116120C3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1477" y="2394350"/>
                        <a:ext cx="1982608" cy="2290245"/>
                        <a:chOff x="8066877" y="742272"/>
                        <a:chExt cx="1982608" cy="2290245"/>
                      </a:xfrm>
                    </p:grpSpPr>
                    <p:grpSp>
                      <p:nvGrpSpPr>
                        <p:cNvPr id="258" name="Group 257">
                          <a:extLst>
                            <a:ext uri="{FF2B5EF4-FFF2-40B4-BE49-F238E27FC236}">
                              <a16:creationId xmlns:a16="http://schemas.microsoft.com/office/drawing/2014/main" id="{F7313935-B9FD-D8D6-D4F4-93DA8795ED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6877" y="742272"/>
                          <a:ext cx="1982608" cy="2290245"/>
                          <a:chOff x="861317" y="1476213"/>
                          <a:chExt cx="1982608" cy="2290245"/>
                        </a:xfrm>
                      </p:grpSpPr>
                      <p:grpSp>
                        <p:nvGrpSpPr>
                          <p:cNvPr id="260" name="Group 259">
                            <a:extLst>
                              <a:ext uri="{FF2B5EF4-FFF2-40B4-BE49-F238E27FC236}">
                                <a16:creationId xmlns:a16="http://schemas.microsoft.com/office/drawing/2014/main" id="{8D367F8B-9268-5B57-0B74-F5E92288A2C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61317" y="1476213"/>
                            <a:ext cx="1982608" cy="2290245"/>
                            <a:chOff x="688624" y="1522204"/>
                            <a:chExt cx="3517030" cy="3202196"/>
                          </a:xfrm>
                        </p:grpSpPr>
                        <p:grpSp>
                          <p:nvGrpSpPr>
                            <p:cNvPr id="266" name="Group 265">
                              <a:extLst>
                                <a:ext uri="{FF2B5EF4-FFF2-40B4-BE49-F238E27FC236}">
                                  <a16:creationId xmlns:a16="http://schemas.microsoft.com/office/drawing/2014/main" id="{BBF5704F-51F9-4D8C-7166-25ED23EADE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88572" y="1522204"/>
                              <a:ext cx="2590799" cy="3202196"/>
                              <a:chOff x="1088573" y="1450605"/>
                              <a:chExt cx="1317170" cy="1782452"/>
                            </a:xfrm>
                          </p:grpSpPr>
                          <p:cxnSp>
                            <p:nvCxnSpPr>
                              <p:cNvPr id="270" name="Straight Connector 269">
                                <a:extLst>
                                  <a:ext uri="{FF2B5EF4-FFF2-40B4-BE49-F238E27FC236}">
                                    <a16:creationId xmlns:a16="http://schemas.microsoft.com/office/drawing/2014/main" id="{A93781CC-F9E0-0F03-0507-06069D193A0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1316370" y="1450605"/>
                                <a:ext cx="0" cy="1782452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71" name="Straight Connector 270">
                                <a:extLst>
                                  <a:ext uri="{FF2B5EF4-FFF2-40B4-BE49-F238E27FC236}">
                                    <a16:creationId xmlns:a16="http://schemas.microsoft.com/office/drawing/2014/main" id="{098FE890-27F4-A156-0930-10B7F6C05DC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249240" y="1450605"/>
                                <a:ext cx="0" cy="1782452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72" name="Straight Connector 271">
                                <a:extLst>
                                  <a:ext uri="{FF2B5EF4-FFF2-40B4-BE49-F238E27FC236}">
                                    <a16:creationId xmlns:a16="http://schemas.microsoft.com/office/drawing/2014/main" id="{3F3EC70C-D30D-6F6C-EA21-79CD94749AF8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110343" y="2923432"/>
                                <a:ext cx="1295400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73" name="Straight Connector 272">
                                <a:extLst>
                                  <a:ext uri="{FF2B5EF4-FFF2-40B4-BE49-F238E27FC236}">
                                    <a16:creationId xmlns:a16="http://schemas.microsoft.com/office/drawing/2014/main" id="{D5000C9E-5916-48EE-3CE7-C5B6979E40D8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110343" y="2554550"/>
                                <a:ext cx="1295400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74" name="Straight Connector 273">
                                <a:extLst>
                                  <a:ext uri="{FF2B5EF4-FFF2-40B4-BE49-F238E27FC236}">
                                    <a16:creationId xmlns:a16="http://schemas.microsoft.com/office/drawing/2014/main" id="{658FE2A7-A364-EA59-45A8-A87908C5E4E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099459" y="2180306"/>
                                <a:ext cx="1295400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75" name="Straight Connector 274">
                                <a:extLst>
                                  <a:ext uri="{FF2B5EF4-FFF2-40B4-BE49-F238E27FC236}">
                                    <a16:creationId xmlns:a16="http://schemas.microsoft.com/office/drawing/2014/main" id="{F6481BB8-56B6-1184-A6D3-073BB4A79B5C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088573" y="1827710"/>
                                <a:ext cx="1295400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267" name="Freeform 266">
                              <a:extLst>
                                <a:ext uri="{FF2B5EF4-FFF2-40B4-BE49-F238E27FC236}">
                                  <a16:creationId xmlns:a16="http://schemas.microsoft.com/office/drawing/2014/main" id="{CB40039A-3E16-9A00-0FAA-00311C03C3E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7943887">
                              <a:off x="3647344" y="3289707"/>
                              <a:ext cx="192127" cy="924492"/>
                            </a:xfrm>
                            <a:custGeom>
                              <a:avLst/>
                              <a:gdLst>
                                <a:gd name="connsiteX0" fmla="*/ 152436 w 225946"/>
                                <a:gd name="connsiteY0" fmla="*/ 0 h 475488"/>
                                <a:gd name="connsiteX1" fmla="*/ 158532 w 225946"/>
                                <a:gd name="connsiteY1" fmla="*/ 152400 h 475488"/>
                                <a:gd name="connsiteX2" fmla="*/ 54900 w 225946"/>
                                <a:gd name="connsiteY2" fmla="*/ 176784 h 475488"/>
                                <a:gd name="connsiteX3" fmla="*/ 225588 w 225946"/>
                                <a:gd name="connsiteY3" fmla="*/ 219456 h 475488"/>
                                <a:gd name="connsiteX4" fmla="*/ 36 w 225946"/>
                                <a:gd name="connsiteY4" fmla="*/ 256032 h 475488"/>
                                <a:gd name="connsiteX5" fmla="*/ 207300 w 225946"/>
                                <a:gd name="connsiteY5" fmla="*/ 286512 h 475488"/>
                                <a:gd name="connsiteX6" fmla="*/ 121956 w 225946"/>
                                <a:gd name="connsiteY6" fmla="*/ 329184 h 475488"/>
                                <a:gd name="connsiteX7" fmla="*/ 121956 w 225946"/>
                                <a:gd name="connsiteY7" fmla="*/ 475488 h 475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25946" h="475488">
                                  <a:moveTo>
                                    <a:pt x="152436" y="0"/>
                                  </a:moveTo>
                                  <a:cubicBezTo>
                                    <a:pt x="163612" y="61468"/>
                                    <a:pt x="174788" y="122936"/>
                                    <a:pt x="158532" y="152400"/>
                                  </a:cubicBezTo>
                                  <a:cubicBezTo>
                                    <a:pt x="142276" y="181864"/>
                                    <a:pt x="43724" y="165608"/>
                                    <a:pt x="54900" y="176784"/>
                                  </a:cubicBezTo>
                                  <a:cubicBezTo>
                                    <a:pt x="66076" y="187960"/>
                                    <a:pt x="234732" y="206248"/>
                                    <a:pt x="225588" y="219456"/>
                                  </a:cubicBezTo>
                                  <a:cubicBezTo>
                                    <a:pt x="216444" y="232664"/>
                                    <a:pt x="3084" y="244856"/>
                                    <a:pt x="36" y="256032"/>
                                  </a:cubicBezTo>
                                  <a:cubicBezTo>
                                    <a:pt x="-3012" y="267208"/>
                                    <a:pt x="186980" y="274320"/>
                                    <a:pt x="207300" y="286512"/>
                                  </a:cubicBezTo>
                                  <a:cubicBezTo>
                                    <a:pt x="227620" y="298704"/>
                                    <a:pt x="136180" y="297688"/>
                                    <a:pt x="121956" y="329184"/>
                                  </a:cubicBezTo>
                                  <a:cubicBezTo>
                                    <a:pt x="107732" y="360680"/>
                                    <a:pt x="114844" y="418084"/>
                                    <a:pt x="121956" y="475488"/>
                                  </a:cubicBezTo>
                                </a:path>
                              </a:pathLst>
                            </a:custGeom>
                            <a:noFill/>
                            <a:ln w="47625">
                              <a:solidFill>
                                <a:srgbClr val="FF0000"/>
                              </a:solidFill>
                              <a:tailEnd type="stealth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269" name="Freeform 268">
                              <a:extLst>
                                <a:ext uri="{FF2B5EF4-FFF2-40B4-BE49-F238E27FC236}">
                                  <a16:creationId xmlns:a16="http://schemas.microsoft.com/office/drawing/2014/main" id="{B667AF20-A431-EE14-1161-4959942416C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7943887">
                              <a:off x="1095504" y="1399578"/>
                              <a:ext cx="149829" cy="963589"/>
                            </a:xfrm>
                            <a:custGeom>
                              <a:avLst/>
                              <a:gdLst>
                                <a:gd name="connsiteX0" fmla="*/ 152436 w 225946"/>
                                <a:gd name="connsiteY0" fmla="*/ 0 h 475488"/>
                                <a:gd name="connsiteX1" fmla="*/ 158532 w 225946"/>
                                <a:gd name="connsiteY1" fmla="*/ 152400 h 475488"/>
                                <a:gd name="connsiteX2" fmla="*/ 54900 w 225946"/>
                                <a:gd name="connsiteY2" fmla="*/ 176784 h 475488"/>
                                <a:gd name="connsiteX3" fmla="*/ 225588 w 225946"/>
                                <a:gd name="connsiteY3" fmla="*/ 219456 h 475488"/>
                                <a:gd name="connsiteX4" fmla="*/ 36 w 225946"/>
                                <a:gd name="connsiteY4" fmla="*/ 256032 h 475488"/>
                                <a:gd name="connsiteX5" fmla="*/ 207300 w 225946"/>
                                <a:gd name="connsiteY5" fmla="*/ 286512 h 475488"/>
                                <a:gd name="connsiteX6" fmla="*/ 121956 w 225946"/>
                                <a:gd name="connsiteY6" fmla="*/ 329184 h 475488"/>
                                <a:gd name="connsiteX7" fmla="*/ 121956 w 225946"/>
                                <a:gd name="connsiteY7" fmla="*/ 475488 h 475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25946" h="475488">
                                  <a:moveTo>
                                    <a:pt x="152436" y="0"/>
                                  </a:moveTo>
                                  <a:cubicBezTo>
                                    <a:pt x="163612" y="61468"/>
                                    <a:pt x="174788" y="122936"/>
                                    <a:pt x="158532" y="152400"/>
                                  </a:cubicBezTo>
                                  <a:cubicBezTo>
                                    <a:pt x="142276" y="181864"/>
                                    <a:pt x="43724" y="165608"/>
                                    <a:pt x="54900" y="176784"/>
                                  </a:cubicBezTo>
                                  <a:cubicBezTo>
                                    <a:pt x="66076" y="187960"/>
                                    <a:pt x="234732" y="206248"/>
                                    <a:pt x="225588" y="219456"/>
                                  </a:cubicBezTo>
                                  <a:cubicBezTo>
                                    <a:pt x="216444" y="232664"/>
                                    <a:pt x="3084" y="244856"/>
                                    <a:pt x="36" y="256032"/>
                                  </a:cubicBezTo>
                                  <a:cubicBezTo>
                                    <a:pt x="-3012" y="267208"/>
                                    <a:pt x="186980" y="274320"/>
                                    <a:pt x="207300" y="286512"/>
                                  </a:cubicBezTo>
                                  <a:cubicBezTo>
                                    <a:pt x="227620" y="298704"/>
                                    <a:pt x="136180" y="297688"/>
                                    <a:pt x="121956" y="329184"/>
                                  </a:cubicBezTo>
                                  <a:cubicBezTo>
                                    <a:pt x="107732" y="360680"/>
                                    <a:pt x="114844" y="418084"/>
                                    <a:pt x="121956" y="475488"/>
                                  </a:cubicBezTo>
                                </a:path>
                              </a:pathLst>
                            </a:custGeom>
                            <a:noFill/>
                            <a:ln w="47625">
                              <a:solidFill>
                                <a:srgbClr val="00B0F0"/>
                              </a:solidFill>
                              <a:tailEnd type="stealth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261" name="TextBox 260">
                                <a:extLst>
                                  <a:ext uri="{FF2B5EF4-FFF2-40B4-BE49-F238E27FC236}">
                                    <a16:creationId xmlns:a16="http://schemas.microsoft.com/office/drawing/2014/main" id="{28909947-064E-B4A0-EE77-CBDEC30893F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50863" y="3371909"/>
                                <a:ext cx="1064189" cy="386003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1" name="TextBox 260">
                                <a:extLst>
                                  <a:ext uri="{FF2B5EF4-FFF2-40B4-BE49-F238E27FC236}">
                                    <a16:creationId xmlns:a16="http://schemas.microsoft.com/office/drawing/2014/main" id="{28909947-064E-B4A0-EE77-CBDEC30893FF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50863" y="3371909"/>
                                <a:ext cx="1064189" cy="386003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2"/>
                                <a:stretch>
                                  <a:fillRect l="-23750" t="-166667" r="-11250" b="-250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262" name="TextBox 261">
                                <a:extLst>
                                  <a:ext uri="{FF2B5EF4-FFF2-40B4-BE49-F238E27FC236}">
                                    <a16:creationId xmlns:a16="http://schemas.microsoft.com/office/drawing/2014/main" id="{B0CE6C4A-8907-9F2E-9D18-7DAC9133C23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37467" y="2916309"/>
                                <a:ext cx="1046757" cy="386003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US" sz="24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2" name="TextBox 261">
                                <a:extLst>
                                  <a:ext uri="{FF2B5EF4-FFF2-40B4-BE49-F238E27FC236}">
                                    <a16:creationId xmlns:a16="http://schemas.microsoft.com/office/drawing/2014/main" id="{B0CE6C4A-8907-9F2E-9D18-7DAC9133C23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37467" y="2916309"/>
                                <a:ext cx="1046757" cy="386003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3"/>
                                <a:stretch>
                                  <a:fillRect l="-16667" t="-170000" r="-12821" b="-250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263" name="TextBox 262">
                                <a:extLst>
                                  <a:ext uri="{FF2B5EF4-FFF2-40B4-BE49-F238E27FC236}">
                                    <a16:creationId xmlns:a16="http://schemas.microsoft.com/office/drawing/2014/main" id="{31ECD957-E7A1-4E3A-78FE-B3CB64674FF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58520" y="2450935"/>
                                <a:ext cx="101790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3" name="TextBox 262">
                                <a:extLst>
                                  <a:ext uri="{FF2B5EF4-FFF2-40B4-BE49-F238E27FC236}">
                                    <a16:creationId xmlns:a16="http://schemas.microsoft.com/office/drawing/2014/main" id="{31ECD957-E7A1-4E3A-78FE-B3CB64674FF1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58520" y="2450935"/>
                                <a:ext cx="1017907" cy="369332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4"/>
                                <a:stretch>
                                  <a:fillRect l="-19481" t="-172414" r="-12987" b="-265517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264" name="TextBox 263">
                                <a:extLst>
                                  <a:ext uri="{FF2B5EF4-FFF2-40B4-BE49-F238E27FC236}">
                                    <a16:creationId xmlns:a16="http://schemas.microsoft.com/office/drawing/2014/main" id="{A309F4BD-F4B6-2F83-4AFA-7385B77C613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32923" y="1981438"/>
                                <a:ext cx="1055846" cy="386003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4" name="TextBox 263">
                                <a:extLst>
                                  <a:ext uri="{FF2B5EF4-FFF2-40B4-BE49-F238E27FC236}">
                                    <a16:creationId xmlns:a16="http://schemas.microsoft.com/office/drawing/2014/main" id="{A309F4BD-F4B6-2F83-4AFA-7385B77C613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32923" y="1981438"/>
                                <a:ext cx="1055846" cy="386003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5"/>
                                <a:stretch>
                                  <a:fillRect l="-25000" t="-166667" r="-10000" b="-253333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265" name="TextBox 264">
                                <a:extLst>
                                  <a:ext uri="{FF2B5EF4-FFF2-40B4-BE49-F238E27FC236}">
                                    <a16:creationId xmlns:a16="http://schemas.microsoft.com/office/drawing/2014/main" id="{6B9DD18E-1CA9-B0A7-2FF4-BD94D7A28EC0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54841" y="1525538"/>
                                <a:ext cx="101790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>
                                  <a:solidFill>
                                    <a:srgbClr val="00B0F0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5" name="TextBox 264">
                                <a:extLst>
                                  <a:ext uri="{FF2B5EF4-FFF2-40B4-BE49-F238E27FC236}">
                                    <a16:creationId xmlns:a16="http://schemas.microsoft.com/office/drawing/2014/main" id="{6B9DD18E-1CA9-B0A7-2FF4-BD94D7A28EC0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54841" y="1525538"/>
                                <a:ext cx="1017907" cy="369332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6"/>
                                <a:stretch>
                                  <a:fillRect l="-19737" t="-175862" r="-14474" b="-262069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sp>
                      <p:nvSpPr>
                        <p:cNvPr id="259" name="Freeform 258">
                          <a:extLst>
                            <a:ext uri="{FF2B5EF4-FFF2-40B4-BE49-F238E27FC236}">
                              <a16:creationId xmlns:a16="http://schemas.microsoft.com/office/drawing/2014/main" id="{D82CDD1A-B4AC-1F8B-9BB9-922C0A4057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124204">
                          <a:off x="8333450" y="1631429"/>
                          <a:ext cx="97654" cy="502254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7030A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94" name="TextBox 193">
                        <a:extLst>
                          <a:ext uri="{FF2B5EF4-FFF2-40B4-BE49-F238E27FC236}">
                            <a16:creationId xmlns:a16="http://schemas.microsoft.com/office/drawing/2014/main" id="{69FC3191-99E9-9597-84BE-5A905CF517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66720" y="1857710"/>
                        <a:ext cx="86027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400" dirty="0">
                            <a:latin typeface="Goudy Old Style" panose="02020502050305020303" pitchFamily="18" charset="77"/>
                          </a:rPr>
                          <a:t>ESA</a:t>
                        </a:r>
                      </a:p>
                    </p:txBody>
                  </p:sp>
                  <p:grpSp>
                    <p:nvGrpSpPr>
                      <p:cNvPr id="330" name="Group 329">
                        <a:extLst>
                          <a:ext uri="{FF2B5EF4-FFF2-40B4-BE49-F238E27FC236}">
                            <a16:creationId xmlns:a16="http://schemas.microsoft.com/office/drawing/2014/main" id="{51F222C1-2B51-C264-99B0-AE08429EE6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92850" y="3086416"/>
                        <a:ext cx="2190925" cy="1427191"/>
                        <a:chOff x="2076045" y="3174443"/>
                        <a:chExt cx="2190925" cy="1427191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1" name="TextBox 330">
                              <a:extLst>
                                <a:ext uri="{FF2B5EF4-FFF2-40B4-BE49-F238E27FC236}">
                                  <a16:creationId xmlns:a16="http://schemas.microsoft.com/office/drawing/2014/main" id="{3BFB3509-F6AD-AAC1-7E2B-F4D2D3A2C69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151079" y="4139969"/>
                              <a:ext cx="37499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1" name="TextBox 330">
                              <a:extLst>
                                <a:ext uri="{FF2B5EF4-FFF2-40B4-BE49-F238E27FC236}">
                                  <a16:creationId xmlns:a16="http://schemas.microsoft.com/office/drawing/2014/main" id="{3BFB3509-F6AD-AAC1-7E2B-F4D2D3A2C698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51079" y="4139969"/>
                              <a:ext cx="374990" cy="461665"/>
                            </a:xfrm>
                            <a:prstGeom prst="rect">
                              <a:avLst/>
                            </a:prstGeom>
                            <a:blipFill>
                              <a:blip r:embed="rId57"/>
                              <a:stretch>
                                <a:fillRect r="-14286" b="-8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2" name="TextBox 331">
                              <a:extLst>
                                <a:ext uri="{FF2B5EF4-FFF2-40B4-BE49-F238E27FC236}">
                                  <a16:creationId xmlns:a16="http://schemas.microsoft.com/office/drawing/2014/main" id="{6997C948-FDFA-5451-C8E2-FA8DE257617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891980" y="3632388"/>
                              <a:ext cx="374990" cy="461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2" name="TextBox 331">
                              <a:extLst>
                                <a:ext uri="{FF2B5EF4-FFF2-40B4-BE49-F238E27FC236}">
                                  <a16:creationId xmlns:a16="http://schemas.microsoft.com/office/drawing/2014/main" id="{6997C948-FDFA-5451-C8E2-FA8DE2576175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91980" y="3632388"/>
                              <a:ext cx="374990" cy="461666"/>
                            </a:xfrm>
                            <a:prstGeom prst="rect">
                              <a:avLst/>
                            </a:prstGeom>
                            <a:blipFill>
                              <a:blip r:embed="rId58"/>
                              <a:stretch>
                                <a:fillRect r="-13793" b="-857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3" name="TextBox 332">
                              <a:extLst>
                                <a:ext uri="{FF2B5EF4-FFF2-40B4-BE49-F238E27FC236}">
                                  <a16:creationId xmlns:a16="http://schemas.microsoft.com/office/drawing/2014/main" id="{353E54C1-A6DB-282F-D831-1303750C231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076045" y="3174443"/>
                              <a:ext cx="374990" cy="461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3" name="TextBox 332">
                              <a:extLst>
                                <a:ext uri="{FF2B5EF4-FFF2-40B4-BE49-F238E27FC236}">
                                  <a16:creationId xmlns:a16="http://schemas.microsoft.com/office/drawing/2014/main" id="{353E54C1-A6DB-282F-D831-1303750C231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076045" y="3174443"/>
                              <a:ext cx="374990" cy="461666"/>
                            </a:xfrm>
                            <a:prstGeom prst="rect">
                              <a:avLst/>
                            </a:prstGeom>
                            <a:blipFill>
                              <a:blip r:embed="rId59"/>
                              <a:stretch>
                                <a:fillRect r="-17857"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sp>
                  <p:nvSpPr>
                    <p:cNvPr id="341" name="Freeform 340">
                      <a:extLst>
                        <a:ext uri="{FF2B5EF4-FFF2-40B4-BE49-F238E27FC236}">
                          <a16:creationId xmlns:a16="http://schemas.microsoft.com/office/drawing/2014/main" id="{D5CAC539-ED24-B68E-FFA6-F89DAAECCC5D}"/>
                        </a:ext>
                      </a:extLst>
                    </p:cNvPr>
                    <p:cNvSpPr/>
                    <p:nvPr/>
                  </p:nvSpPr>
                  <p:spPr>
                    <a:xfrm rot="13124204">
                      <a:off x="9269522" y="4265900"/>
                      <a:ext cx="97654" cy="502254"/>
                    </a:xfrm>
                    <a:custGeom>
                      <a:avLst/>
                      <a:gdLst>
                        <a:gd name="connsiteX0" fmla="*/ 152436 w 225946"/>
                        <a:gd name="connsiteY0" fmla="*/ 0 h 475488"/>
                        <a:gd name="connsiteX1" fmla="*/ 158532 w 225946"/>
                        <a:gd name="connsiteY1" fmla="*/ 152400 h 475488"/>
                        <a:gd name="connsiteX2" fmla="*/ 54900 w 225946"/>
                        <a:gd name="connsiteY2" fmla="*/ 176784 h 475488"/>
                        <a:gd name="connsiteX3" fmla="*/ 225588 w 225946"/>
                        <a:gd name="connsiteY3" fmla="*/ 219456 h 475488"/>
                        <a:gd name="connsiteX4" fmla="*/ 36 w 225946"/>
                        <a:gd name="connsiteY4" fmla="*/ 256032 h 475488"/>
                        <a:gd name="connsiteX5" fmla="*/ 207300 w 225946"/>
                        <a:gd name="connsiteY5" fmla="*/ 286512 h 475488"/>
                        <a:gd name="connsiteX6" fmla="*/ 121956 w 225946"/>
                        <a:gd name="connsiteY6" fmla="*/ 329184 h 475488"/>
                        <a:gd name="connsiteX7" fmla="*/ 121956 w 225946"/>
                        <a:gd name="connsiteY7" fmla="*/ 475488 h 47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25946" h="475488">
                          <a:moveTo>
                            <a:pt x="152436" y="0"/>
                          </a:moveTo>
                          <a:cubicBezTo>
                            <a:pt x="163612" y="61468"/>
                            <a:pt x="174788" y="122936"/>
                            <a:pt x="158532" y="152400"/>
                          </a:cubicBezTo>
                          <a:cubicBezTo>
                            <a:pt x="142276" y="181864"/>
                            <a:pt x="43724" y="165608"/>
                            <a:pt x="54900" y="176784"/>
                          </a:cubicBezTo>
                          <a:cubicBezTo>
                            <a:pt x="66076" y="187960"/>
                            <a:pt x="234732" y="206248"/>
                            <a:pt x="225588" y="219456"/>
                          </a:cubicBezTo>
                          <a:cubicBezTo>
                            <a:pt x="216444" y="232664"/>
                            <a:pt x="3084" y="244856"/>
                            <a:pt x="36" y="256032"/>
                          </a:cubicBezTo>
                          <a:cubicBezTo>
                            <a:pt x="-3012" y="267208"/>
                            <a:pt x="186980" y="274320"/>
                            <a:pt x="207300" y="286512"/>
                          </a:cubicBezTo>
                          <a:cubicBezTo>
                            <a:pt x="227620" y="298704"/>
                            <a:pt x="136180" y="297688"/>
                            <a:pt x="121956" y="329184"/>
                          </a:cubicBezTo>
                          <a:cubicBezTo>
                            <a:pt x="107732" y="360680"/>
                            <a:pt x="114844" y="418084"/>
                            <a:pt x="121956" y="475488"/>
                          </a:cubicBezTo>
                        </a:path>
                      </a:pathLst>
                    </a:custGeom>
                    <a:noFill/>
                    <a:ln w="47625"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53" name="Group 352">
                    <a:extLst>
                      <a:ext uri="{FF2B5EF4-FFF2-40B4-BE49-F238E27FC236}">
                        <a16:creationId xmlns:a16="http://schemas.microsoft.com/office/drawing/2014/main" id="{E9F72055-61D4-F3B6-3D2C-B5E51982DE2F}"/>
                      </a:ext>
                    </a:extLst>
                  </p:cNvPr>
                  <p:cNvGrpSpPr/>
                  <p:nvPr/>
                </p:nvGrpSpPr>
                <p:grpSpPr>
                  <a:xfrm>
                    <a:off x="8861120" y="4245562"/>
                    <a:ext cx="1856216" cy="2166933"/>
                    <a:chOff x="9991760" y="728968"/>
                    <a:chExt cx="1961298" cy="2290244"/>
                  </a:xfrm>
                </p:grpSpPr>
                <p:grpSp>
                  <p:nvGrpSpPr>
                    <p:cNvPr id="354" name="Group 353">
                      <a:extLst>
                        <a:ext uri="{FF2B5EF4-FFF2-40B4-BE49-F238E27FC236}">
                          <a16:creationId xmlns:a16="http://schemas.microsoft.com/office/drawing/2014/main" id="{3391FAD2-9429-417C-4E0D-476C58EFCF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91760" y="728968"/>
                      <a:ext cx="1961298" cy="2290244"/>
                      <a:chOff x="822571" y="1476213"/>
                      <a:chExt cx="1961298" cy="2290244"/>
                    </a:xfrm>
                  </p:grpSpPr>
                  <p:grpSp>
                    <p:nvGrpSpPr>
                      <p:cNvPr id="356" name="Group 355">
                        <a:extLst>
                          <a:ext uri="{FF2B5EF4-FFF2-40B4-BE49-F238E27FC236}">
                            <a16:creationId xmlns:a16="http://schemas.microsoft.com/office/drawing/2014/main" id="{E5A26E69-1FFC-548E-662D-CB44CC4EB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2571" y="1476213"/>
                        <a:ext cx="1961298" cy="2290244"/>
                        <a:chOff x="619887" y="1522204"/>
                        <a:chExt cx="3479230" cy="3202196"/>
                      </a:xfrm>
                    </p:grpSpPr>
                    <p:grpSp>
                      <p:nvGrpSpPr>
                        <p:cNvPr id="362" name="Group 361">
                          <a:extLst>
                            <a:ext uri="{FF2B5EF4-FFF2-40B4-BE49-F238E27FC236}">
                              <a16:creationId xmlns:a16="http://schemas.microsoft.com/office/drawing/2014/main" id="{42B75D6F-DECC-52F4-45E4-94CBBB60AD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88572" y="1522204"/>
                          <a:ext cx="2590799" cy="3202196"/>
                          <a:chOff x="1088573" y="1450605"/>
                          <a:chExt cx="1317170" cy="1782452"/>
                        </a:xfrm>
                      </p:grpSpPr>
                      <p:cxnSp>
                        <p:nvCxnSpPr>
                          <p:cNvPr id="366" name="Straight Connector 365">
                            <a:extLst>
                              <a:ext uri="{FF2B5EF4-FFF2-40B4-BE49-F238E27FC236}">
                                <a16:creationId xmlns:a16="http://schemas.microsoft.com/office/drawing/2014/main" id="{F49F1582-79F7-3AB4-1D62-5BDF54CF88D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282518" y="1450605"/>
                            <a:ext cx="0" cy="1782452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7" name="Straight Connector 366">
                            <a:extLst>
                              <a:ext uri="{FF2B5EF4-FFF2-40B4-BE49-F238E27FC236}">
                                <a16:creationId xmlns:a16="http://schemas.microsoft.com/office/drawing/2014/main" id="{8B6B94DD-8A0D-1D6A-6F96-7857FA6BC3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236409" y="1450605"/>
                            <a:ext cx="0" cy="1782452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8" name="Straight Connector 367">
                            <a:extLst>
                              <a:ext uri="{FF2B5EF4-FFF2-40B4-BE49-F238E27FC236}">
                                <a16:creationId xmlns:a16="http://schemas.microsoft.com/office/drawing/2014/main" id="{577535B0-5154-C644-D315-40E5450460F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10343" y="2923432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9" name="Straight Connector 368">
                            <a:extLst>
                              <a:ext uri="{FF2B5EF4-FFF2-40B4-BE49-F238E27FC236}">
                                <a16:creationId xmlns:a16="http://schemas.microsoft.com/office/drawing/2014/main" id="{361701F1-5485-E7E7-B31A-39D014DC026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10343" y="2554550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0" name="Straight Connector 369">
                            <a:extLst>
                              <a:ext uri="{FF2B5EF4-FFF2-40B4-BE49-F238E27FC236}">
                                <a16:creationId xmlns:a16="http://schemas.microsoft.com/office/drawing/2014/main" id="{CB64804A-8826-B8A2-5A22-4BC625030F4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099459" y="2180307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1" name="Straight Connector 370">
                            <a:extLst>
                              <a:ext uri="{FF2B5EF4-FFF2-40B4-BE49-F238E27FC236}">
                                <a16:creationId xmlns:a16="http://schemas.microsoft.com/office/drawing/2014/main" id="{98106A8B-F681-784F-B82E-05E240231B4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088573" y="1821122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363" name="Freeform 362">
                          <a:extLst>
                            <a:ext uri="{FF2B5EF4-FFF2-40B4-BE49-F238E27FC236}">
                              <a16:creationId xmlns:a16="http://schemas.microsoft.com/office/drawing/2014/main" id="{9C5D1E55-75FB-6EAB-AA15-DB8E773B0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943887">
                          <a:off x="3603607" y="3981308"/>
                          <a:ext cx="136355" cy="854664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FF000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64" name="Freeform 363">
                          <a:extLst>
                            <a:ext uri="{FF2B5EF4-FFF2-40B4-BE49-F238E27FC236}">
                              <a16:creationId xmlns:a16="http://schemas.microsoft.com/office/drawing/2014/main" id="{AAA929ED-6EDB-1256-F52A-2A1E8EA69A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124204">
                          <a:off x="1100323" y="3435421"/>
                          <a:ext cx="173233" cy="702245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FF000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65" name="Freeform 364">
                          <a:extLst>
                            <a:ext uri="{FF2B5EF4-FFF2-40B4-BE49-F238E27FC236}">
                              <a16:creationId xmlns:a16="http://schemas.microsoft.com/office/drawing/2014/main" id="{8AF57EF3-D04F-469E-53CE-E5B9E953C5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943887">
                          <a:off x="1026767" y="1374994"/>
                          <a:ext cx="149830" cy="963590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00B0F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57" name="TextBox 356">
                            <a:extLst>
                              <a:ext uri="{FF2B5EF4-FFF2-40B4-BE49-F238E27FC236}">
                                <a16:creationId xmlns:a16="http://schemas.microsoft.com/office/drawing/2014/main" id="{CCB4332F-2644-4D2D-540B-F79A7420731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04676" y="3375244"/>
                            <a:ext cx="1062930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57" name="TextBox 356">
                            <a:extLst>
                              <a:ext uri="{FF2B5EF4-FFF2-40B4-BE49-F238E27FC236}">
                                <a16:creationId xmlns:a16="http://schemas.microsoft.com/office/drawing/2014/main" id="{CCB4332F-2644-4D2D-540B-F79A7420731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04676" y="3375244"/>
                            <a:ext cx="1062930" cy="390349"/>
                          </a:xfrm>
                          <a:prstGeom prst="rect">
                            <a:avLst/>
                          </a:prstGeom>
                          <a:blipFill>
                            <a:blip r:embed="rId52"/>
                            <a:stretch>
                              <a:fillRect l="-23750" t="-166667" r="-11250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58" name="TextBox 357">
                            <a:extLst>
                              <a:ext uri="{FF2B5EF4-FFF2-40B4-BE49-F238E27FC236}">
                                <a16:creationId xmlns:a16="http://schemas.microsoft.com/office/drawing/2014/main" id="{2C3D6F2C-BE31-7F34-8726-150D14D5C8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08649" y="2928441"/>
                            <a:ext cx="1069231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58" name="TextBox 357">
                            <a:extLst>
                              <a:ext uri="{FF2B5EF4-FFF2-40B4-BE49-F238E27FC236}">
                                <a16:creationId xmlns:a16="http://schemas.microsoft.com/office/drawing/2014/main" id="{2C3D6F2C-BE31-7F34-8726-150D14D5C81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08649" y="2928441"/>
                            <a:ext cx="1069231" cy="390349"/>
                          </a:xfrm>
                          <a:prstGeom prst="rect">
                            <a:avLst/>
                          </a:prstGeom>
                          <a:blipFill>
                            <a:blip r:embed="rId60"/>
                            <a:stretch>
                              <a:fillRect l="-23750" t="-175862" r="-10000" b="-26206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59" name="TextBox 358">
                            <a:extLst>
                              <a:ext uri="{FF2B5EF4-FFF2-40B4-BE49-F238E27FC236}">
                                <a16:creationId xmlns:a16="http://schemas.microsoft.com/office/drawing/2014/main" id="{77348E91-B965-BBE2-B334-0FF8BDA24F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44455" y="2459878"/>
                            <a:ext cx="994665" cy="369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59" name="TextBox 358">
                            <a:extLst>
                              <a:ext uri="{FF2B5EF4-FFF2-40B4-BE49-F238E27FC236}">
                                <a16:creationId xmlns:a16="http://schemas.microsoft.com/office/drawing/2014/main" id="{77348E91-B965-BBE2-B334-0FF8BDA24F0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44455" y="2459878"/>
                            <a:ext cx="994665" cy="369331"/>
                          </a:xfrm>
                          <a:prstGeom prst="rect">
                            <a:avLst/>
                          </a:prstGeom>
                          <a:blipFill>
                            <a:blip r:embed="rId61"/>
                            <a:stretch>
                              <a:fillRect l="-20000" t="-178571" r="-14667" b="-275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60" name="TextBox 359">
                            <a:extLst>
                              <a:ext uri="{FF2B5EF4-FFF2-40B4-BE49-F238E27FC236}">
                                <a16:creationId xmlns:a16="http://schemas.microsoft.com/office/drawing/2014/main" id="{AF78391C-FC26-CDAE-6244-5DEA674EE4A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31001" y="1973830"/>
                            <a:ext cx="993748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60" name="TextBox 359">
                            <a:extLst>
                              <a:ext uri="{FF2B5EF4-FFF2-40B4-BE49-F238E27FC236}">
                                <a16:creationId xmlns:a16="http://schemas.microsoft.com/office/drawing/2014/main" id="{AF78391C-FC26-CDAE-6244-5DEA674EE4A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31001" y="1973830"/>
                            <a:ext cx="993748" cy="390349"/>
                          </a:xfrm>
                          <a:prstGeom prst="rect">
                            <a:avLst/>
                          </a:prstGeom>
                          <a:blipFill>
                            <a:blip r:embed="rId62"/>
                            <a:stretch>
                              <a:fillRect l="-31081" t="-175862" r="-14865" b="-26206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61" name="TextBox 360">
                            <a:extLst>
                              <a:ext uri="{FF2B5EF4-FFF2-40B4-BE49-F238E27FC236}">
                                <a16:creationId xmlns:a16="http://schemas.microsoft.com/office/drawing/2014/main" id="{F26C22E8-0C99-7E55-D30E-7EDDC12581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18923" y="1523985"/>
                            <a:ext cx="1017907" cy="369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61" name="TextBox 360">
                            <a:extLst>
                              <a:ext uri="{FF2B5EF4-FFF2-40B4-BE49-F238E27FC236}">
                                <a16:creationId xmlns:a16="http://schemas.microsoft.com/office/drawing/2014/main" id="{F26C22E8-0C99-7E55-D30E-7EDDC125815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18923" y="1523985"/>
                            <a:ext cx="1017907" cy="369331"/>
                          </a:xfrm>
                          <a:prstGeom prst="rect">
                            <a:avLst/>
                          </a:prstGeom>
                          <a:blipFill>
                            <a:blip r:embed="rId63"/>
                            <a:stretch>
                              <a:fillRect l="-19737" t="-178571" r="-13158" b="-275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355" name="Freeform 354">
                      <a:extLst>
                        <a:ext uri="{FF2B5EF4-FFF2-40B4-BE49-F238E27FC236}">
                          <a16:creationId xmlns:a16="http://schemas.microsoft.com/office/drawing/2014/main" id="{9DD41B67-18E4-5148-7400-F8420D5428BF}"/>
                        </a:ext>
                      </a:extLst>
                    </p:cNvPr>
                    <p:cNvSpPr/>
                    <p:nvPr/>
                  </p:nvSpPr>
                  <p:spPr>
                    <a:xfrm rot="13124204">
                      <a:off x="10256226" y="1623752"/>
                      <a:ext cx="97654" cy="502254"/>
                    </a:xfrm>
                    <a:custGeom>
                      <a:avLst/>
                      <a:gdLst>
                        <a:gd name="connsiteX0" fmla="*/ 152436 w 225946"/>
                        <a:gd name="connsiteY0" fmla="*/ 0 h 475488"/>
                        <a:gd name="connsiteX1" fmla="*/ 158532 w 225946"/>
                        <a:gd name="connsiteY1" fmla="*/ 152400 h 475488"/>
                        <a:gd name="connsiteX2" fmla="*/ 54900 w 225946"/>
                        <a:gd name="connsiteY2" fmla="*/ 176784 h 475488"/>
                        <a:gd name="connsiteX3" fmla="*/ 225588 w 225946"/>
                        <a:gd name="connsiteY3" fmla="*/ 219456 h 475488"/>
                        <a:gd name="connsiteX4" fmla="*/ 36 w 225946"/>
                        <a:gd name="connsiteY4" fmla="*/ 256032 h 475488"/>
                        <a:gd name="connsiteX5" fmla="*/ 207300 w 225946"/>
                        <a:gd name="connsiteY5" fmla="*/ 286512 h 475488"/>
                        <a:gd name="connsiteX6" fmla="*/ 121956 w 225946"/>
                        <a:gd name="connsiteY6" fmla="*/ 329184 h 475488"/>
                        <a:gd name="connsiteX7" fmla="*/ 121956 w 225946"/>
                        <a:gd name="connsiteY7" fmla="*/ 475488 h 47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25946" h="475488">
                          <a:moveTo>
                            <a:pt x="152436" y="0"/>
                          </a:moveTo>
                          <a:cubicBezTo>
                            <a:pt x="163612" y="61468"/>
                            <a:pt x="174788" y="122936"/>
                            <a:pt x="158532" y="152400"/>
                          </a:cubicBezTo>
                          <a:cubicBezTo>
                            <a:pt x="142276" y="181864"/>
                            <a:pt x="43724" y="165608"/>
                            <a:pt x="54900" y="176784"/>
                          </a:cubicBezTo>
                          <a:cubicBezTo>
                            <a:pt x="66076" y="187960"/>
                            <a:pt x="234732" y="206248"/>
                            <a:pt x="225588" y="219456"/>
                          </a:cubicBezTo>
                          <a:cubicBezTo>
                            <a:pt x="216444" y="232664"/>
                            <a:pt x="3084" y="244856"/>
                            <a:pt x="36" y="256032"/>
                          </a:cubicBezTo>
                          <a:cubicBezTo>
                            <a:pt x="-3012" y="267208"/>
                            <a:pt x="186980" y="274320"/>
                            <a:pt x="207300" y="286512"/>
                          </a:cubicBezTo>
                          <a:cubicBezTo>
                            <a:pt x="227620" y="298704"/>
                            <a:pt x="136180" y="297688"/>
                            <a:pt x="121956" y="329184"/>
                          </a:cubicBezTo>
                          <a:cubicBezTo>
                            <a:pt x="107732" y="360680"/>
                            <a:pt x="114844" y="418084"/>
                            <a:pt x="121956" y="475488"/>
                          </a:cubicBezTo>
                        </a:path>
                      </a:pathLst>
                    </a:custGeom>
                    <a:noFill/>
                    <a:ln w="47625">
                      <a:solidFill>
                        <a:srgbClr val="7030A0"/>
                      </a:solidFill>
                      <a:tailEnd type="stealt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030A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9A25301B-36CA-7CB7-9D75-5243C938DA97}"/>
                    </a:ext>
                  </a:extLst>
                </p:cNvPr>
                <p:cNvGrpSpPr/>
                <p:nvPr/>
              </p:nvGrpSpPr>
              <p:grpSpPr>
                <a:xfrm>
                  <a:off x="8472667" y="4875933"/>
                  <a:ext cx="2116501" cy="1342877"/>
                  <a:chOff x="8472667" y="4875933"/>
                  <a:chExt cx="2116501" cy="134287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1" name="TextBox 420">
                        <a:extLst>
                          <a:ext uri="{FF2B5EF4-FFF2-40B4-BE49-F238E27FC236}">
                            <a16:creationId xmlns:a16="http://schemas.microsoft.com/office/drawing/2014/main" id="{118727FE-79E4-3DEC-7F0E-C0CCE6F30E7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200528" y="5787130"/>
                        <a:ext cx="388640" cy="4316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21" name="TextBox 420">
                        <a:extLst>
                          <a:ext uri="{FF2B5EF4-FFF2-40B4-BE49-F238E27FC236}">
                            <a16:creationId xmlns:a16="http://schemas.microsoft.com/office/drawing/2014/main" id="{118727FE-79E4-3DEC-7F0E-C0CCE6F30E7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200528" y="5787130"/>
                        <a:ext cx="388640" cy="431680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 r="-3125" b="-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2" name="TextBox 421">
                        <a:extLst>
                          <a:ext uri="{FF2B5EF4-FFF2-40B4-BE49-F238E27FC236}">
                            <a16:creationId xmlns:a16="http://schemas.microsoft.com/office/drawing/2014/main" id="{027BB61C-A094-D487-C3DB-C8991D168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82843" y="5331231"/>
                        <a:ext cx="388640" cy="4316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22" name="TextBox 421">
                        <a:extLst>
                          <a:ext uri="{FF2B5EF4-FFF2-40B4-BE49-F238E27FC236}">
                            <a16:creationId xmlns:a16="http://schemas.microsoft.com/office/drawing/2014/main" id="{027BB61C-A094-D487-C3DB-C8991D16898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82843" y="5331231"/>
                        <a:ext cx="388640" cy="431680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 l="-3226" r="-6452" b="-882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3" name="TextBox 422">
                        <a:extLst>
                          <a:ext uri="{FF2B5EF4-FFF2-40B4-BE49-F238E27FC236}">
                            <a16:creationId xmlns:a16="http://schemas.microsoft.com/office/drawing/2014/main" id="{BFD00709-B094-764F-B5E3-4A503F8C71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72667" y="4875933"/>
                        <a:ext cx="388640" cy="4316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23" name="TextBox 422">
                        <a:extLst>
                          <a:ext uri="{FF2B5EF4-FFF2-40B4-BE49-F238E27FC236}">
                            <a16:creationId xmlns:a16="http://schemas.microsoft.com/office/drawing/2014/main" id="{BFD00709-B094-764F-B5E3-4A503F8C714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72667" y="4875933"/>
                        <a:ext cx="388640" cy="431680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 r="-6452" b="-571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5E7806-CB55-D8C4-3922-342F99826A2A}"/>
                  </a:ext>
                </a:extLst>
              </p:cNvPr>
              <p:cNvSpPr txBox="1"/>
              <p:nvPr/>
            </p:nvSpPr>
            <p:spPr>
              <a:xfrm>
                <a:off x="3049229" y="3443085"/>
                <a:ext cx="6098458" cy="384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𝑒𝑔</m:t>
                              </m:r>
                            </m:sub>
                          </m:s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5E7806-CB55-D8C4-3922-342F99826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9" y="3443085"/>
                <a:ext cx="6098458" cy="384785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73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85392-4EE6-279A-8286-2BC969F5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Polaritons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49627-A9C2-1334-89CF-5923BE8B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7E220-BCEA-EF5A-8406-151CEFC37DB7}"/>
              </a:ext>
            </a:extLst>
          </p:cNvPr>
          <p:cNvGrpSpPr/>
          <p:nvPr/>
        </p:nvGrpSpPr>
        <p:grpSpPr>
          <a:xfrm>
            <a:off x="7064456" y="2607332"/>
            <a:ext cx="2004657" cy="3869771"/>
            <a:chOff x="1497754" y="1456585"/>
            <a:chExt cx="2234598" cy="45292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BA111C-B243-F6F8-DEB5-3120D2B626A4}"/>
                </a:ext>
              </a:extLst>
            </p:cNvPr>
            <p:cNvGrpSpPr/>
            <p:nvPr/>
          </p:nvGrpSpPr>
          <p:grpSpPr>
            <a:xfrm>
              <a:off x="2055184" y="1456585"/>
              <a:ext cx="1677168" cy="4529201"/>
              <a:chOff x="1405981" y="3456628"/>
              <a:chExt cx="1677168" cy="253679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59C7C2B-4C5B-FC17-1F40-8F87F3B519B9}"/>
                  </a:ext>
                </a:extLst>
              </p:cNvPr>
              <p:cNvGrpSpPr/>
              <p:nvPr/>
            </p:nvGrpSpPr>
            <p:grpSpPr>
              <a:xfrm>
                <a:off x="1405981" y="3456628"/>
                <a:ext cx="1677168" cy="2536797"/>
                <a:chOff x="2926656" y="3883130"/>
                <a:chExt cx="1205663" cy="200087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0D3E695-B6D4-C49C-999C-041070EB85A8}"/>
                    </a:ext>
                  </a:extLst>
                </p:cNvPr>
                <p:cNvGrpSpPr/>
                <p:nvPr/>
              </p:nvGrpSpPr>
              <p:grpSpPr>
                <a:xfrm>
                  <a:off x="3053655" y="3883130"/>
                  <a:ext cx="1078664" cy="2000873"/>
                  <a:chOff x="4390934" y="2238213"/>
                  <a:chExt cx="796018" cy="1320549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C0B694DD-8285-E0C0-DD0C-EAA7EFC89F82}"/>
                      </a:ext>
                    </a:extLst>
                  </p:cNvPr>
                  <p:cNvGrpSpPr/>
                  <p:nvPr/>
                </p:nvGrpSpPr>
                <p:grpSpPr>
                  <a:xfrm>
                    <a:off x="4390934" y="2690522"/>
                    <a:ext cx="477641" cy="322041"/>
                    <a:chOff x="3586470" y="2887187"/>
                    <a:chExt cx="477641" cy="322041"/>
                  </a:xfrm>
                </p:grpSpPr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2F58DF73-2005-6C6C-44B0-A5E22A9F6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470" y="2887187"/>
                      <a:ext cx="477641" cy="1333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E37E0570-9DC4-F505-95E7-5F04DE410F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471" y="3177940"/>
                      <a:ext cx="459116" cy="31288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BB943D85-EE5F-AA2A-0361-C816F0B254B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50051" y="3453734"/>
                        <a:ext cx="239411" cy="1050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BB943D85-EE5F-AA2A-0361-C816F0B254B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50051" y="3453734"/>
                        <a:ext cx="239411" cy="105028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42424" t="-157692" r="-78788" b="-23461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3CD16821-08F6-AEB2-871F-29D783375D9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07758" y="2589587"/>
                        <a:ext cx="379194" cy="10768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3CD16821-08F6-AEB2-871F-29D783375D9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07758" y="2589587"/>
                        <a:ext cx="379194" cy="107684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7692" t="-157692" r="-32692" b="-2307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6E55D688-C7DB-B54B-FDBA-8C9D886698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31437" y="2238213"/>
                        <a:ext cx="322450" cy="10768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6E55D688-C7DB-B54B-FDBA-8C9D8866981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31437" y="2238213"/>
                        <a:ext cx="322450" cy="107684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1364" t="-164000" r="-54545" b="-24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F1EAC4C-39CF-3B3A-18CE-57B5E298A5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30793" y="2947900"/>
                        <a:ext cx="322450" cy="10768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|−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F1EAC4C-39CF-3B3A-18CE-57B5E298A5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30793" y="2947900"/>
                        <a:ext cx="322450" cy="107684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3636" t="-161538" r="-54545" b="-2307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F54BFAA3-9233-0E41-5F3B-4A1C56E9F825}"/>
                    </a:ext>
                  </a:extLst>
                </p:cNvPr>
                <p:cNvSpPr/>
                <p:nvPr/>
              </p:nvSpPr>
              <p:spPr>
                <a:xfrm rot="16200000">
                  <a:off x="2971748" y="5403079"/>
                  <a:ext cx="729782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C3D90C37-71B4-E84E-2F4C-A775C53399C9}"/>
                    </a:ext>
                  </a:extLst>
                </p:cNvPr>
                <p:cNvSpPr/>
                <p:nvPr/>
              </p:nvSpPr>
              <p:spPr>
                <a:xfrm rot="16200000">
                  <a:off x="2064415" y="4871812"/>
                  <a:ext cx="1794864" cy="70382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E51412B-5577-B0A1-FC25-E535BFD794F8}"/>
                  </a:ext>
                </a:extLst>
              </p:cNvPr>
              <p:cNvSpPr/>
              <p:nvPr/>
            </p:nvSpPr>
            <p:spPr>
              <a:xfrm>
                <a:off x="1582665" y="3531225"/>
                <a:ext cx="865441" cy="6010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F3272E-D73C-0AFA-164D-E65B0D9C3C2C}"/>
                  </a:ext>
                </a:extLst>
              </p:cNvPr>
              <p:cNvSpPr/>
              <p:nvPr/>
            </p:nvSpPr>
            <p:spPr>
              <a:xfrm>
                <a:off x="1582665" y="5904039"/>
                <a:ext cx="865441" cy="6010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BABF3-4352-08F7-B102-881FBEDCC5E3}"/>
                </a:ext>
              </a:extLst>
            </p:cNvPr>
            <p:cNvSpPr/>
            <p:nvPr/>
          </p:nvSpPr>
          <p:spPr>
            <a:xfrm>
              <a:off x="2231866" y="2919002"/>
              <a:ext cx="9003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32966-C84B-38CD-787D-ED367FC387AE}"/>
                </a:ext>
              </a:extLst>
            </p:cNvPr>
            <p:cNvSpPr/>
            <p:nvPr/>
          </p:nvSpPr>
          <p:spPr>
            <a:xfrm>
              <a:off x="2231866" y="2831097"/>
              <a:ext cx="9003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02D7B7-FA4B-25F6-7671-5DE8F08C9589}"/>
                </a:ext>
              </a:extLst>
            </p:cNvPr>
            <p:cNvSpPr/>
            <p:nvPr/>
          </p:nvSpPr>
          <p:spPr>
            <a:xfrm>
              <a:off x="2231866" y="2753902"/>
              <a:ext cx="9003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6BD559-50C6-8CEB-5BE2-101B628426FB}"/>
                </a:ext>
              </a:extLst>
            </p:cNvPr>
            <p:cNvSpPr/>
            <p:nvPr/>
          </p:nvSpPr>
          <p:spPr>
            <a:xfrm>
              <a:off x="2231866" y="2665997"/>
              <a:ext cx="9003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9438E7-F762-4CFF-0554-230FAC90016F}"/>
                    </a:ext>
                  </a:extLst>
                </p:cNvPr>
                <p:cNvSpPr txBox="1"/>
                <p:nvPr/>
              </p:nvSpPr>
              <p:spPr>
                <a:xfrm>
                  <a:off x="2695353" y="4743500"/>
                  <a:ext cx="55743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9438E7-F762-4CFF-0554-230FAC900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5353" y="4743500"/>
                  <a:ext cx="55743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317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68E540D-B912-3F80-CB69-2F14135B8007}"/>
                    </a:ext>
                  </a:extLst>
                </p:cNvPr>
                <p:cNvSpPr txBox="1"/>
                <p:nvPr/>
              </p:nvSpPr>
              <p:spPr>
                <a:xfrm>
                  <a:off x="1497754" y="3295331"/>
                  <a:ext cx="55743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68E540D-B912-3F80-CB69-2F14135B8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754" y="3295331"/>
                  <a:ext cx="55743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000" r="-2500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CEE85B-E169-00FA-C1EA-EBB3ED579C47}"/>
              </a:ext>
            </a:extLst>
          </p:cNvPr>
          <p:cNvGrpSpPr/>
          <p:nvPr/>
        </p:nvGrpSpPr>
        <p:grpSpPr>
          <a:xfrm>
            <a:off x="2467209" y="3000891"/>
            <a:ext cx="2647914" cy="2301433"/>
            <a:chOff x="2528104" y="2236567"/>
            <a:chExt cx="3406331" cy="281918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F31BD0-C6FF-B723-7595-859323320FB9}"/>
                </a:ext>
              </a:extLst>
            </p:cNvPr>
            <p:cNvSpPr/>
            <p:nvPr/>
          </p:nvSpPr>
          <p:spPr>
            <a:xfrm>
              <a:off x="2528120" y="4925809"/>
              <a:ext cx="86544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351E13-B5A0-7290-68F2-CC6D808BED47}"/>
                </a:ext>
              </a:extLst>
            </p:cNvPr>
            <p:cNvSpPr/>
            <p:nvPr/>
          </p:nvSpPr>
          <p:spPr>
            <a:xfrm>
              <a:off x="2528104" y="3247415"/>
              <a:ext cx="900359" cy="4571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DEE4220-39D0-77B0-E5EF-2CE483AE3D01}"/>
                    </a:ext>
                  </a:extLst>
                </p:cNvPr>
                <p:cNvSpPr txBox="1"/>
                <p:nvPr/>
              </p:nvSpPr>
              <p:spPr>
                <a:xfrm>
                  <a:off x="3371938" y="2909789"/>
                  <a:ext cx="714785" cy="377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DEE4220-39D0-77B0-E5EF-2CE483AE3D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938" y="2909789"/>
                  <a:ext cx="714785" cy="377017"/>
                </a:xfrm>
                <a:prstGeom prst="rect">
                  <a:avLst/>
                </a:prstGeom>
                <a:blipFill>
                  <a:blip r:embed="rId8"/>
                  <a:stretch>
                    <a:fillRect l="-11111" t="-164000" r="-51111" b="-2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E0861E-4F48-E683-2099-C64FB5457AF3}"/>
                </a:ext>
              </a:extLst>
            </p:cNvPr>
            <p:cNvSpPr/>
            <p:nvPr/>
          </p:nvSpPr>
          <p:spPr>
            <a:xfrm>
              <a:off x="2528120" y="3158513"/>
              <a:ext cx="900361" cy="4571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DD883C-F0EE-EE56-806C-5B22635EFB81}"/>
                </a:ext>
              </a:extLst>
            </p:cNvPr>
            <p:cNvSpPr/>
            <p:nvPr/>
          </p:nvSpPr>
          <p:spPr>
            <a:xfrm>
              <a:off x="2528120" y="3070608"/>
              <a:ext cx="900361" cy="4571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80B6F7-A1C6-EF0E-1C34-230A5D65E9D1}"/>
                </a:ext>
              </a:extLst>
            </p:cNvPr>
            <p:cNvSpPr/>
            <p:nvPr/>
          </p:nvSpPr>
          <p:spPr>
            <a:xfrm>
              <a:off x="2528120" y="2905508"/>
              <a:ext cx="900361" cy="4571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936D44-561C-EE9D-AD8B-AE38BB687B96}"/>
                </a:ext>
              </a:extLst>
            </p:cNvPr>
            <p:cNvSpPr/>
            <p:nvPr/>
          </p:nvSpPr>
          <p:spPr>
            <a:xfrm>
              <a:off x="2528104" y="2990782"/>
              <a:ext cx="900361" cy="4571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9C86B7B-FE8F-5BA2-9876-0F57BE5735C5}"/>
                    </a:ext>
                  </a:extLst>
                </p:cNvPr>
                <p:cNvSpPr txBox="1"/>
                <p:nvPr/>
              </p:nvSpPr>
              <p:spPr>
                <a:xfrm>
                  <a:off x="3420463" y="4672052"/>
                  <a:ext cx="484812" cy="377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9C86B7B-FE8F-5BA2-9876-0F57BE573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463" y="4672052"/>
                  <a:ext cx="484812" cy="377017"/>
                </a:xfrm>
                <a:prstGeom prst="rect">
                  <a:avLst/>
                </a:prstGeom>
                <a:blipFill>
                  <a:blip r:embed="rId9"/>
                  <a:stretch>
                    <a:fillRect l="-53333" t="-157692" r="-93333" b="-23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17B4D2CA-AFBD-2102-DCB1-4914800B4527}"/>
                </a:ext>
              </a:extLst>
            </p:cNvPr>
            <p:cNvSpPr/>
            <p:nvPr/>
          </p:nvSpPr>
          <p:spPr>
            <a:xfrm rot="16200000">
              <a:off x="2171691" y="4074232"/>
              <a:ext cx="1569688" cy="9790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F8F1294-B518-9813-3877-76208A573CAD}"/>
                    </a:ext>
                  </a:extLst>
                </p:cNvPr>
                <p:cNvSpPr txBox="1"/>
                <p:nvPr/>
              </p:nvSpPr>
              <p:spPr>
                <a:xfrm>
                  <a:off x="3001352" y="3769978"/>
                  <a:ext cx="714785" cy="4156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F8F1294-B518-9813-3877-76208A573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352" y="3769978"/>
                  <a:ext cx="714785" cy="415627"/>
                </a:xfrm>
                <a:prstGeom prst="rect">
                  <a:avLst/>
                </a:prstGeom>
                <a:blipFill>
                  <a:blip r:embed="rId10"/>
                  <a:stretch>
                    <a:fillRect l="-6818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63FE37-91B1-CC65-B127-67B20076BD25}"/>
                </a:ext>
              </a:extLst>
            </p:cNvPr>
            <p:cNvSpPr/>
            <p:nvPr/>
          </p:nvSpPr>
          <p:spPr>
            <a:xfrm>
              <a:off x="4375102" y="3059107"/>
              <a:ext cx="1041292" cy="11096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197ED0-3943-C071-BC54-3F1F2C3A92F9}"/>
                </a:ext>
              </a:extLst>
            </p:cNvPr>
            <p:cNvSpPr/>
            <p:nvPr/>
          </p:nvSpPr>
          <p:spPr>
            <a:xfrm>
              <a:off x="4375102" y="4860561"/>
              <a:ext cx="1041292" cy="11096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035B183-4C5C-9C01-6F32-5406C56FAF71}"/>
                    </a:ext>
                  </a:extLst>
                </p:cNvPr>
                <p:cNvSpPr txBox="1"/>
                <p:nvPr/>
              </p:nvSpPr>
              <p:spPr>
                <a:xfrm>
                  <a:off x="5452885" y="4678735"/>
                  <a:ext cx="481550" cy="377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035B183-4C5C-9C01-6F32-5406C56FA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2885" y="4678735"/>
                  <a:ext cx="481550" cy="377017"/>
                </a:xfrm>
                <a:prstGeom prst="rect">
                  <a:avLst/>
                </a:prstGeom>
                <a:blipFill>
                  <a:blip r:embed="rId11"/>
                  <a:stretch>
                    <a:fillRect l="-53333" t="-164000" r="-90000" b="-2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7EF743-2B83-5694-9C7D-5FF31EBCCBDA}"/>
                    </a:ext>
                  </a:extLst>
                </p:cNvPr>
                <p:cNvSpPr txBox="1"/>
                <p:nvPr/>
              </p:nvSpPr>
              <p:spPr>
                <a:xfrm>
                  <a:off x="5447304" y="2882099"/>
                  <a:ext cx="481550" cy="377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7EF743-2B83-5694-9C7D-5FF31EBC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304" y="2882099"/>
                  <a:ext cx="481550" cy="377017"/>
                </a:xfrm>
                <a:prstGeom prst="rect">
                  <a:avLst/>
                </a:prstGeom>
                <a:blipFill>
                  <a:blip r:embed="rId12"/>
                  <a:stretch>
                    <a:fillRect l="-51613" t="-164000" r="-87097" b="-2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7766C06-3E9E-5D1E-54C1-A38826836B0D}"/>
                </a:ext>
              </a:extLst>
            </p:cNvPr>
            <p:cNvSpPr/>
            <p:nvPr/>
          </p:nvSpPr>
          <p:spPr>
            <a:xfrm>
              <a:off x="4760288" y="3204232"/>
              <a:ext cx="244479" cy="1611733"/>
            </a:xfrm>
            <a:custGeom>
              <a:avLst/>
              <a:gdLst>
                <a:gd name="connsiteX0" fmla="*/ 152436 w 225946"/>
                <a:gd name="connsiteY0" fmla="*/ 0 h 475488"/>
                <a:gd name="connsiteX1" fmla="*/ 158532 w 225946"/>
                <a:gd name="connsiteY1" fmla="*/ 152400 h 475488"/>
                <a:gd name="connsiteX2" fmla="*/ 54900 w 225946"/>
                <a:gd name="connsiteY2" fmla="*/ 176784 h 475488"/>
                <a:gd name="connsiteX3" fmla="*/ 225588 w 225946"/>
                <a:gd name="connsiteY3" fmla="*/ 219456 h 475488"/>
                <a:gd name="connsiteX4" fmla="*/ 36 w 225946"/>
                <a:gd name="connsiteY4" fmla="*/ 256032 h 475488"/>
                <a:gd name="connsiteX5" fmla="*/ 207300 w 225946"/>
                <a:gd name="connsiteY5" fmla="*/ 286512 h 475488"/>
                <a:gd name="connsiteX6" fmla="*/ 121956 w 225946"/>
                <a:gd name="connsiteY6" fmla="*/ 329184 h 475488"/>
                <a:gd name="connsiteX7" fmla="*/ 121956 w 225946"/>
                <a:gd name="connsiteY7" fmla="*/ 475488 h 4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946" h="475488">
                  <a:moveTo>
                    <a:pt x="152436" y="0"/>
                  </a:moveTo>
                  <a:cubicBezTo>
                    <a:pt x="163612" y="61468"/>
                    <a:pt x="174788" y="122936"/>
                    <a:pt x="158532" y="152400"/>
                  </a:cubicBezTo>
                  <a:cubicBezTo>
                    <a:pt x="142276" y="181864"/>
                    <a:pt x="43724" y="165608"/>
                    <a:pt x="54900" y="176784"/>
                  </a:cubicBezTo>
                  <a:cubicBezTo>
                    <a:pt x="66076" y="187960"/>
                    <a:pt x="234732" y="206248"/>
                    <a:pt x="225588" y="219456"/>
                  </a:cubicBezTo>
                  <a:cubicBezTo>
                    <a:pt x="216444" y="232664"/>
                    <a:pt x="3084" y="244856"/>
                    <a:pt x="36" y="256032"/>
                  </a:cubicBezTo>
                  <a:cubicBezTo>
                    <a:pt x="-3012" y="267208"/>
                    <a:pt x="186980" y="274320"/>
                    <a:pt x="207300" y="286512"/>
                  </a:cubicBezTo>
                  <a:cubicBezTo>
                    <a:pt x="227620" y="298704"/>
                    <a:pt x="136180" y="297688"/>
                    <a:pt x="121956" y="329184"/>
                  </a:cubicBezTo>
                  <a:cubicBezTo>
                    <a:pt x="107732" y="360680"/>
                    <a:pt x="114844" y="418084"/>
                    <a:pt x="121956" y="475488"/>
                  </a:cubicBezTo>
                </a:path>
              </a:pathLst>
            </a:custGeom>
            <a:noFill/>
            <a:ln w="38100">
              <a:solidFill>
                <a:srgbClr val="00D0D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3F8A80F-40D6-542B-3199-8AD9CEBDC51C}"/>
                    </a:ext>
                  </a:extLst>
                </p:cNvPr>
                <p:cNvSpPr txBox="1"/>
                <p:nvPr/>
              </p:nvSpPr>
              <p:spPr>
                <a:xfrm>
                  <a:off x="5065293" y="3767253"/>
                  <a:ext cx="251580" cy="377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rgbClr val="00D0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sz="2000" dirty="0">
                    <a:solidFill>
                      <a:srgbClr val="00D0D5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3F8A80F-40D6-542B-3199-8AD9CEBDC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293" y="3767253"/>
                  <a:ext cx="251580" cy="377017"/>
                </a:xfrm>
                <a:prstGeom prst="rect">
                  <a:avLst/>
                </a:prstGeom>
                <a:blipFill>
                  <a:blip r:embed="rId13"/>
                  <a:stretch>
                    <a:fillRect l="-25000" r="-31250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A5130AA-7336-5FB5-FE2F-E32CFE6087FC}"/>
                </a:ext>
              </a:extLst>
            </p:cNvPr>
            <p:cNvSpPr/>
            <p:nvPr/>
          </p:nvSpPr>
          <p:spPr>
            <a:xfrm rot="727395">
              <a:off x="3449302" y="2670296"/>
              <a:ext cx="1107547" cy="332075"/>
            </a:xfrm>
            <a:custGeom>
              <a:avLst/>
              <a:gdLst>
                <a:gd name="connsiteX0" fmla="*/ 0 w 242761"/>
                <a:gd name="connsiteY0" fmla="*/ 242868 h 242868"/>
                <a:gd name="connsiteX1" fmla="*/ 105197 w 242761"/>
                <a:gd name="connsiteY1" fmla="*/ 107 h 242868"/>
                <a:gd name="connsiteX2" fmla="*/ 242761 w 242761"/>
                <a:gd name="connsiteY2" fmla="*/ 218592 h 242868"/>
                <a:gd name="connsiteX0" fmla="*/ 0 w 242761"/>
                <a:gd name="connsiteY0" fmla="*/ 197602 h 197602"/>
                <a:gd name="connsiteX1" fmla="*/ 117897 w 242761"/>
                <a:gd name="connsiteY1" fmla="*/ 177 h 197602"/>
                <a:gd name="connsiteX2" fmla="*/ 242761 w 242761"/>
                <a:gd name="connsiteY2" fmla="*/ 173326 h 19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61" h="197602">
                  <a:moveTo>
                    <a:pt x="0" y="197602"/>
                  </a:moveTo>
                  <a:cubicBezTo>
                    <a:pt x="32368" y="78244"/>
                    <a:pt x="77437" y="4223"/>
                    <a:pt x="117897" y="177"/>
                  </a:cubicBezTo>
                  <a:cubicBezTo>
                    <a:pt x="158357" y="-3869"/>
                    <a:pt x="194209" y="62060"/>
                    <a:pt x="242761" y="173326"/>
                  </a:cubicBezTo>
                </a:path>
              </a:pathLst>
            </a:custGeom>
            <a:noFill/>
            <a:ln w="41275">
              <a:solidFill>
                <a:srgbClr val="00B050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00FF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4E0F858-0AF4-FFC5-5A33-00437DCE5F61}"/>
                    </a:ext>
                  </a:extLst>
                </p:cNvPr>
                <p:cNvSpPr txBox="1"/>
                <p:nvPr/>
              </p:nvSpPr>
              <p:spPr>
                <a:xfrm>
                  <a:off x="3638578" y="2236567"/>
                  <a:ext cx="782570" cy="377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4E0F858-0AF4-FFC5-5A33-00437DCE5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578" y="2236567"/>
                  <a:ext cx="782570" cy="377017"/>
                </a:xfrm>
                <a:prstGeom prst="rect">
                  <a:avLst/>
                </a:prstGeom>
                <a:blipFill>
                  <a:blip r:embed="rId14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E0CEF1C6-45D4-2725-B7C4-9240C6CD07FF}"/>
              </a:ext>
            </a:extLst>
          </p:cNvPr>
          <p:cNvSpPr/>
          <p:nvPr/>
        </p:nvSpPr>
        <p:spPr>
          <a:xfrm>
            <a:off x="5287707" y="4363212"/>
            <a:ext cx="1675925" cy="15629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picture containing logo&#10;&#10;Description automatically generated">
            <a:extLst>
              <a:ext uri="{FF2B5EF4-FFF2-40B4-BE49-F238E27FC236}">
                <a16:creationId xmlns:a16="http://schemas.microsoft.com/office/drawing/2014/main" id="{B28C30DC-F822-B19E-5F60-864753E71F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6716" y="1171003"/>
            <a:ext cx="2642326" cy="44367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463BEA56-17C7-3D13-448C-3F115FB5F7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80770" y="1846137"/>
            <a:ext cx="3473667" cy="52973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50" name="Picture 49" descr="Text&#10;&#10;Description automatically generated with low confidence">
            <a:extLst>
              <a:ext uri="{FF2B5EF4-FFF2-40B4-BE49-F238E27FC236}">
                <a16:creationId xmlns:a16="http://schemas.microsoft.com/office/drawing/2014/main" id="{E0AB0FD7-83C8-F2A2-4A24-1DBF72F83B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2387" y="1817736"/>
            <a:ext cx="3053443" cy="5865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1" name="Bent-Up Arrow 50">
            <a:extLst>
              <a:ext uri="{FF2B5EF4-FFF2-40B4-BE49-F238E27FC236}">
                <a16:creationId xmlns:a16="http://schemas.microsoft.com/office/drawing/2014/main" id="{1796159D-A0C7-9BFB-01AE-E765433EDF45}"/>
              </a:ext>
            </a:extLst>
          </p:cNvPr>
          <p:cNvSpPr/>
          <p:nvPr/>
        </p:nvSpPr>
        <p:spPr>
          <a:xfrm rot="5400000">
            <a:off x="6670636" y="1676985"/>
            <a:ext cx="443674" cy="152400"/>
          </a:xfrm>
          <a:prstGeom prst="bentUp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Bent-Up Arrow 51">
            <a:extLst>
              <a:ext uri="{FF2B5EF4-FFF2-40B4-BE49-F238E27FC236}">
                <a16:creationId xmlns:a16="http://schemas.microsoft.com/office/drawing/2014/main" id="{96F09471-9B56-AFF5-FE86-C876D15CE457}"/>
              </a:ext>
            </a:extLst>
          </p:cNvPr>
          <p:cNvSpPr/>
          <p:nvPr/>
        </p:nvSpPr>
        <p:spPr>
          <a:xfrm>
            <a:off x="5531760" y="1531348"/>
            <a:ext cx="152400" cy="443674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Text&#10;&#10;Description automatically generated with medium confidence">
            <a:extLst>
              <a:ext uri="{FF2B5EF4-FFF2-40B4-BE49-F238E27FC236}">
                <a16:creationId xmlns:a16="http://schemas.microsoft.com/office/drawing/2014/main" id="{5C3659FB-ABAF-F091-9EBA-F1BB760934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38" y="989489"/>
            <a:ext cx="1587442" cy="500153"/>
          </a:xfrm>
          <a:prstGeom prst="rect">
            <a:avLst/>
          </a:prstGeom>
          <a:ln w="34925">
            <a:solidFill>
              <a:srgbClr val="7030A0"/>
            </a:solidFill>
          </a:ln>
        </p:spPr>
      </p:pic>
      <p:sp>
        <p:nvSpPr>
          <p:cNvPr id="54" name="Bent-Up Arrow 53">
            <a:extLst>
              <a:ext uri="{FF2B5EF4-FFF2-40B4-BE49-F238E27FC236}">
                <a16:creationId xmlns:a16="http://schemas.microsoft.com/office/drawing/2014/main" id="{41A34291-B588-E38F-A548-B641774DF6EC}"/>
              </a:ext>
            </a:extLst>
          </p:cNvPr>
          <p:cNvSpPr/>
          <p:nvPr/>
        </p:nvSpPr>
        <p:spPr>
          <a:xfrm rot="16200000">
            <a:off x="5426865" y="413633"/>
            <a:ext cx="209791" cy="1405176"/>
          </a:xfrm>
          <a:prstGeom prst="bent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624E3FDA-F578-8791-1931-C7517D410E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60641" y="939227"/>
            <a:ext cx="1656738" cy="650861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56" name="Right Arrow 55">
            <a:extLst>
              <a:ext uri="{FF2B5EF4-FFF2-40B4-BE49-F238E27FC236}">
                <a16:creationId xmlns:a16="http://schemas.microsoft.com/office/drawing/2014/main" id="{AD865FD2-B194-DE48-B602-FD3940B3C672}"/>
              </a:ext>
            </a:extLst>
          </p:cNvPr>
          <p:cNvSpPr/>
          <p:nvPr/>
        </p:nvSpPr>
        <p:spPr>
          <a:xfrm rot="20895370">
            <a:off x="7498299" y="1197756"/>
            <a:ext cx="604402" cy="9843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  <p:bldP spid="52" grpId="0" animBg="1"/>
      <p:bldP spid="54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2631-20E9-B48C-3200-0519D81D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spectroscopy</a:t>
            </a:r>
          </a:p>
        </p:txBody>
      </p:sp>
      <p:pic>
        <p:nvPicPr>
          <p:cNvPr id="6" name="Content Placeholder 5" descr="A picture containing screenshot, square, colorfulness, symmetry&#10;&#10;Description automatically generated">
            <a:extLst>
              <a:ext uri="{FF2B5EF4-FFF2-40B4-BE49-F238E27FC236}">
                <a16:creationId xmlns:a16="http://schemas.microsoft.com/office/drawing/2014/main" id="{D976EECF-C79B-9F4A-1303-53B9E47BD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2681" y="886528"/>
            <a:ext cx="5088116" cy="55474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AEC68-0858-F2ED-490A-27C3181F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79665F2-5282-3EBB-A5B3-4E7A83FD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98" y="3154430"/>
            <a:ext cx="3530600" cy="838200"/>
          </a:xfrm>
          <a:prstGeom prst="rect">
            <a:avLst/>
          </a:prstGeom>
        </p:spPr>
      </p:pic>
      <p:pic>
        <p:nvPicPr>
          <p:cNvPr id="10" name="Picture 9" descr="A picture containing font, handwriting, calligraphy, white&#10;&#10;Description automatically generated">
            <a:extLst>
              <a:ext uri="{FF2B5EF4-FFF2-40B4-BE49-F238E27FC236}">
                <a16:creationId xmlns:a16="http://schemas.microsoft.com/office/drawing/2014/main" id="{9832AD42-83B7-9698-504A-E6945F5E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82" y="4038676"/>
            <a:ext cx="4508500" cy="673100"/>
          </a:xfrm>
          <a:prstGeom prst="rect">
            <a:avLst/>
          </a:prstGeom>
        </p:spPr>
      </p:pic>
      <p:pic>
        <p:nvPicPr>
          <p:cNvPr id="31" name="Picture 30" descr="A picture containing diagram, line, font, text&#10;&#10;Description automatically generated">
            <a:extLst>
              <a:ext uri="{FF2B5EF4-FFF2-40B4-BE49-F238E27FC236}">
                <a16:creationId xmlns:a16="http://schemas.microsoft.com/office/drawing/2014/main" id="{F34C9372-EE3D-EEE6-ED4D-063C16A73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85" y="737808"/>
            <a:ext cx="2773826" cy="2247406"/>
          </a:xfrm>
          <a:prstGeom prst="rect">
            <a:avLst/>
          </a:prstGeom>
        </p:spPr>
      </p:pic>
      <p:pic>
        <p:nvPicPr>
          <p:cNvPr id="33" name="Picture 32" descr="A picture containing font, white, graphics, logo&#10;&#10;Description automatically generated">
            <a:extLst>
              <a:ext uri="{FF2B5EF4-FFF2-40B4-BE49-F238E27FC236}">
                <a16:creationId xmlns:a16="http://schemas.microsoft.com/office/drawing/2014/main" id="{1F7C88ED-935A-2DB4-E140-BA13B058E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127" y="4757822"/>
            <a:ext cx="1092200" cy="4572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6C585A4-DE9F-10E2-9EC5-EECB44F925A6}"/>
              </a:ext>
            </a:extLst>
          </p:cNvPr>
          <p:cNvGrpSpPr/>
          <p:nvPr/>
        </p:nvGrpSpPr>
        <p:grpSpPr>
          <a:xfrm>
            <a:off x="807513" y="5420419"/>
            <a:ext cx="4193427" cy="993037"/>
            <a:chOff x="1059782" y="5409522"/>
            <a:chExt cx="4193427" cy="99303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5295C0-1A48-185B-FC2F-9453B42B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782" y="5409522"/>
              <a:ext cx="4025900" cy="3937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B230AD-CE3E-6EBD-2CB1-D026574314CA}"/>
                </a:ext>
              </a:extLst>
            </p:cNvPr>
            <p:cNvSpPr txBox="1"/>
            <p:nvPr/>
          </p:nvSpPr>
          <p:spPr>
            <a:xfrm>
              <a:off x="4157415" y="5964956"/>
              <a:ext cx="1095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Lindblad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20E1E8-7D3C-8172-CAAD-8444414F9EAC}"/>
                </a:ext>
              </a:extLst>
            </p:cNvPr>
            <p:cNvSpPr txBox="1"/>
            <p:nvPr/>
          </p:nvSpPr>
          <p:spPr>
            <a:xfrm>
              <a:off x="1736438" y="5964956"/>
              <a:ext cx="1095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Lindblad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0EB74F-2C3A-E9A3-CD99-E83589EB67F5}"/>
                </a:ext>
              </a:extLst>
            </p:cNvPr>
            <p:cNvSpPr txBox="1"/>
            <p:nvPr/>
          </p:nvSpPr>
          <p:spPr>
            <a:xfrm>
              <a:off x="2999759" y="6002449"/>
              <a:ext cx="875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PLDM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6F2EDCDA-F1C5-F092-0419-44691F95096B}"/>
                </a:ext>
              </a:extLst>
            </p:cNvPr>
            <p:cNvSpPr/>
            <p:nvPr/>
          </p:nvSpPr>
          <p:spPr>
            <a:xfrm rot="16200000">
              <a:off x="2428723" y="5840297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A0D84530-EE2C-A7BE-55C4-0547AA3384E7}"/>
                </a:ext>
              </a:extLst>
            </p:cNvPr>
            <p:cNvSpPr/>
            <p:nvPr/>
          </p:nvSpPr>
          <p:spPr>
            <a:xfrm rot="16200000">
              <a:off x="3226088" y="5840296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338052D7-F3AB-D9AC-FE1B-D6834AD664D9}"/>
                </a:ext>
              </a:extLst>
            </p:cNvPr>
            <p:cNvSpPr/>
            <p:nvPr/>
          </p:nvSpPr>
          <p:spPr>
            <a:xfrm rot="16200000">
              <a:off x="4102028" y="5840296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741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67FB-0B6D-0B0F-1280-327D8F732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3020"/>
            <a:ext cx="10515600" cy="96564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7200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32016-AB1C-27B9-D995-E5A2FD74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8529-6D17-FFA4-7370-04A60DF4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59" y="115664"/>
            <a:ext cx="10956541" cy="453022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absorption of Polariton (Monomer in cavity)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CBFCD-30CD-306E-7F15-12459464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14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222BA52-3E90-10F6-A146-5DE6B5D7A756}"/>
              </a:ext>
            </a:extLst>
          </p:cNvPr>
          <p:cNvGrpSpPr/>
          <p:nvPr/>
        </p:nvGrpSpPr>
        <p:grpSpPr>
          <a:xfrm>
            <a:off x="5080490" y="674209"/>
            <a:ext cx="2619365" cy="1607097"/>
            <a:chOff x="5080490" y="674209"/>
            <a:chExt cx="2619365" cy="160709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9E41E49-B589-269D-FE61-78F1D060CC02}"/>
                </a:ext>
              </a:extLst>
            </p:cNvPr>
            <p:cNvGrpSpPr/>
            <p:nvPr/>
          </p:nvGrpSpPr>
          <p:grpSpPr>
            <a:xfrm>
              <a:off x="5080490" y="674209"/>
              <a:ext cx="2619365" cy="1607097"/>
              <a:chOff x="4810071" y="1131270"/>
              <a:chExt cx="1366958" cy="9080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F9D3BA0-85A1-B7AA-501F-C11AB13B6914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710" y="1600389"/>
                    <a:ext cx="109728" cy="20869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F9D3BA0-85A1-B7AA-501F-C11AB13B6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710" y="1600389"/>
                    <a:ext cx="109728" cy="20869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41176" r="-41176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8C899FE-805F-E379-3997-D1B67F50189B}"/>
                  </a:ext>
                </a:extLst>
              </p:cNvPr>
              <p:cNvGrpSpPr/>
              <p:nvPr/>
            </p:nvGrpSpPr>
            <p:grpSpPr>
              <a:xfrm>
                <a:off x="4810071" y="1203476"/>
                <a:ext cx="1366958" cy="835882"/>
                <a:chOff x="2073022" y="522263"/>
                <a:chExt cx="1366958" cy="835882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D178ECE-8C7B-88B9-85F5-2018EDC71A2A}"/>
                    </a:ext>
                  </a:extLst>
                </p:cNvPr>
                <p:cNvGrpSpPr/>
                <p:nvPr/>
              </p:nvGrpSpPr>
              <p:grpSpPr>
                <a:xfrm>
                  <a:off x="2073022" y="751158"/>
                  <a:ext cx="543415" cy="606987"/>
                  <a:chOff x="1052028" y="804672"/>
                  <a:chExt cx="543415" cy="606987"/>
                </a:xfrm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2455A713-6321-32D1-E738-FED7899634D5}"/>
                      </a:ext>
                    </a:extLst>
                  </p:cNvPr>
                  <p:cNvSpPr/>
                  <p:nvPr/>
                </p:nvSpPr>
                <p:spPr>
                  <a:xfrm>
                    <a:off x="1052028" y="804672"/>
                    <a:ext cx="543415" cy="62702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E30D8219-149E-6F1B-EBE2-4D7DB2CAAB58}"/>
                      </a:ext>
                    </a:extLst>
                  </p:cNvPr>
                  <p:cNvSpPr/>
                  <p:nvPr/>
                </p:nvSpPr>
                <p:spPr>
                  <a:xfrm>
                    <a:off x="1052028" y="1348957"/>
                    <a:ext cx="543415" cy="62702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2CA7C99C-919B-81D0-605C-DA8B856F88CD}"/>
                    </a:ext>
                  </a:extLst>
                </p:cNvPr>
                <p:cNvGrpSpPr/>
                <p:nvPr/>
              </p:nvGrpSpPr>
              <p:grpSpPr>
                <a:xfrm>
                  <a:off x="2867382" y="751158"/>
                  <a:ext cx="543415" cy="606987"/>
                  <a:chOff x="816055" y="804672"/>
                  <a:chExt cx="543415" cy="606987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7313D6E-2629-E28F-6F54-5B9D8A7D10AA}"/>
                      </a:ext>
                    </a:extLst>
                  </p:cNvPr>
                  <p:cNvSpPr/>
                  <p:nvPr/>
                </p:nvSpPr>
                <p:spPr>
                  <a:xfrm>
                    <a:off x="816055" y="804672"/>
                    <a:ext cx="543415" cy="6270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ACCFC07C-77C8-1BDB-7565-23F2FFF1B04A}"/>
                      </a:ext>
                    </a:extLst>
                  </p:cNvPr>
                  <p:cNvSpPr/>
                  <p:nvPr/>
                </p:nvSpPr>
                <p:spPr>
                  <a:xfrm>
                    <a:off x="816055" y="1348957"/>
                    <a:ext cx="543415" cy="6270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3BAF5174-30FC-BAE5-7838-830DB33F88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6915" y="1085505"/>
                      <a:ext cx="184732" cy="2086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3BAF5174-30FC-BAE5-7838-830DB33F88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6915" y="1085505"/>
                      <a:ext cx="184732" cy="20869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9286" t="-166667" r="-128571" b="-2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09CD605-828E-5C5E-E75D-535A809D94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1823" y="526538"/>
                      <a:ext cx="223360" cy="20869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09CD605-828E-5C5E-E75D-535A809D94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21823" y="526538"/>
                      <a:ext cx="223360" cy="20869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62857" t="-166667" r="-94286" b="-2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00EE4174-62EA-736D-6B62-FA510C1AC9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6582" y="1085505"/>
                      <a:ext cx="233398" cy="20869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00EE4174-62EA-736D-6B62-FA510C1AC9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6582" y="1085505"/>
                      <a:ext cx="233398" cy="20869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58333" t="-166667" r="-88889" b="-2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5DB0E280-C788-0150-8B55-6FBE6BB2F7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85495" y="522263"/>
                      <a:ext cx="233398" cy="20869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5DB0E280-C788-0150-8B55-6FBE6BB2F7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85495" y="522263"/>
                      <a:ext cx="233398" cy="20869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5556" t="-170000" r="-91667" b="-2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694E253-0B72-40FE-EA97-065E38468010}"/>
                  </a:ext>
                </a:extLst>
              </p:cNvPr>
              <p:cNvSpPr/>
              <p:nvPr/>
            </p:nvSpPr>
            <p:spPr>
              <a:xfrm>
                <a:off x="5813243" y="1516030"/>
                <a:ext cx="109301" cy="442444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B497F11-999A-A29F-2F17-91910A32AABE}"/>
                      </a:ext>
                    </a:extLst>
                  </p:cNvPr>
                  <p:cNvSpPr txBox="1"/>
                  <p:nvPr/>
                </p:nvSpPr>
                <p:spPr>
                  <a:xfrm>
                    <a:off x="5702712" y="1619621"/>
                    <a:ext cx="122137" cy="20869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D0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B497F11-999A-A29F-2F17-91910A32A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2712" y="1619621"/>
                    <a:ext cx="122137" cy="2086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316" r="-31579" b="-64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033F8DC-C8DB-EC6C-F7A8-131756BB872C}"/>
                  </a:ext>
                </a:extLst>
              </p:cNvPr>
              <p:cNvSpPr/>
              <p:nvPr/>
            </p:nvSpPr>
            <p:spPr>
              <a:xfrm>
                <a:off x="5328308" y="1288792"/>
                <a:ext cx="297292" cy="127244"/>
              </a:xfrm>
              <a:custGeom>
                <a:avLst/>
                <a:gdLst>
                  <a:gd name="connsiteX0" fmla="*/ 0 w 242761"/>
                  <a:gd name="connsiteY0" fmla="*/ 242868 h 242868"/>
                  <a:gd name="connsiteX1" fmla="*/ 105197 w 242761"/>
                  <a:gd name="connsiteY1" fmla="*/ 107 h 242868"/>
                  <a:gd name="connsiteX2" fmla="*/ 242761 w 242761"/>
                  <a:gd name="connsiteY2" fmla="*/ 218592 h 242868"/>
                  <a:gd name="connsiteX0" fmla="*/ 0 w 242761"/>
                  <a:gd name="connsiteY0" fmla="*/ 197602 h 197602"/>
                  <a:gd name="connsiteX1" fmla="*/ 117897 w 242761"/>
                  <a:gd name="connsiteY1" fmla="*/ 177 h 197602"/>
                  <a:gd name="connsiteX2" fmla="*/ 242761 w 242761"/>
                  <a:gd name="connsiteY2" fmla="*/ 173326 h 19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761" h="197602">
                    <a:moveTo>
                      <a:pt x="0" y="197602"/>
                    </a:moveTo>
                    <a:cubicBezTo>
                      <a:pt x="32368" y="78244"/>
                      <a:pt x="77437" y="4223"/>
                      <a:pt x="117897" y="177"/>
                    </a:cubicBezTo>
                    <a:cubicBezTo>
                      <a:pt x="158357" y="-3869"/>
                      <a:pt x="194209" y="62060"/>
                      <a:pt x="242761" y="173326"/>
                    </a:cubicBezTo>
                  </a:path>
                </a:pathLst>
              </a:custGeom>
              <a:noFill/>
              <a:ln w="41275">
                <a:solidFill>
                  <a:srgbClr val="00B050"/>
                </a:solidFill>
                <a:headEnd type="stealt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B050"/>
                  </a:solidFill>
                  <a:highlight>
                    <a:srgbClr val="00FF00"/>
                  </a:highligh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2CA87B9-CE39-7932-6958-9A95A3FC5950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650" y="1131270"/>
                    <a:ext cx="198130" cy="20869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2CA87B9-CE39-7932-6958-9A95A3FC59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5650" y="1131270"/>
                    <a:ext cx="198130" cy="2086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333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4FF7CBD7-E6C2-6778-5791-59C094C5EBDA}"/>
                </a:ext>
              </a:extLst>
            </p:cNvPr>
            <p:cNvSpPr/>
            <p:nvPr/>
          </p:nvSpPr>
          <p:spPr>
            <a:xfrm rot="16200000">
              <a:off x="5171408" y="1702571"/>
              <a:ext cx="792816" cy="7760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C5F6F47-5C26-EE73-4E13-3BD6A9B00BAC}"/>
              </a:ext>
            </a:extLst>
          </p:cNvPr>
          <p:cNvGrpSpPr/>
          <p:nvPr/>
        </p:nvGrpSpPr>
        <p:grpSpPr>
          <a:xfrm>
            <a:off x="532246" y="2125215"/>
            <a:ext cx="5185579" cy="4231135"/>
            <a:chOff x="532246" y="2125215"/>
            <a:chExt cx="5185579" cy="4231135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6A285A20-DC38-7617-F157-E425AA6A2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2246" y="2457857"/>
              <a:ext cx="5185579" cy="38984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F594B08-1C15-9C70-7CDA-A3E50BB06908}"/>
                    </a:ext>
                  </a:extLst>
                </p:cNvPr>
                <p:cNvSpPr txBox="1"/>
                <p:nvPr/>
              </p:nvSpPr>
              <p:spPr>
                <a:xfrm>
                  <a:off x="2411783" y="2125215"/>
                  <a:ext cx="20000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=456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F594B08-1C15-9C70-7CDA-A3E50BB06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83" y="2125215"/>
                  <a:ext cx="200009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3165" r="-63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0827264-6DBD-D7A5-0DDA-0074D7F52C70}"/>
              </a:ext>
            </a:extLst>
          </p:cNvPr>
          <p:cNvGrpSpPr/>
          <p:nvPr/>
        </p:nvGrpSpPr>
        <p:grpSpPr>
          <a:xfrm>
            <a:off x="7111509" y="2168132"/>
            <a:ext cx="4548245" cy="4188218"/>
            <a:chOff x="7111509" y="2168132"/>
            <a:chExt cx="4548245" cy="418821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B44D0441-B1E7-EEAD-56AF-B76099D4C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11509" y="2457857"/>
              <a:ext cx="4548245" cy="38984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3EA664A-BBE3-5702-C438-883A9D3A5626}"/>
                    </a:ext>
                  </a:extLst>
                </p:cNvPr>
                <p:cNvSpPr txBox="1"/>
                <p:nvPr/>
              </p:nvSpPr>
              <p:spPr>
                <a:xfrm>
                  <a:off x="8592368" y="2168132"/>
                  <a:ext cx="15865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3EA664A-BBE3-5702-C438-883A9D3A5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2368" y="2168132"/>
                  <a:ext cx="1586525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8" r="-317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27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5F30-BC8F-0968-A65B-AF3E382C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2DES of Polariton (Monomer in cavity)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F65B3-4CB0-C77D-7322-5F674A96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CF1489-A235-0741-474C-2E63529451A7}"/>
              </a:ext>
            </a:extLst>
          </p:cNvPr>
          <p:cNvGrpSpPr/>
          <p:nvPr/>
        </p:nvGrpSpPr>
        <p:grpSpPr>
          <a:xfrm>
            <a:off x="5087807" y="1468199"/>
            <a:ext cx="4579520" cy="3921602"/>
            <a:chOff x="3575604" y="1801702"/>
            <a:chExt cx="4579520" cy="3921602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D17FE1A-DDA2-8E4E-AB11-69AABDEAC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5604" y="1801702"/>
              <a:ext cx="3815850" cy="3921602"/>
            </a:xfrm>
            <a:prstGeom prst="rect">
              <a:avLst/>
            </a:prstGeom>
          </p:spPr>
        </p:pic>
        <p:pic>
          <p:nvPicPr>
            <p:cNvPr id="6" name="Picture 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2A40F3B-0EFB-DAC3-FDEC-1515A4966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1454" y="2003807"/>
              <a:ext cx="763670" cy="335537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B8DD01-295F-A665-E631-7A43EA345B52}"/>
              </a:ext>
            </a:extLst>
          </p:cNvPr>
          <p:cNvGrpSpPr/>
          <p:nvPr/>
        </p:nvGrpSpPr>
        <p:grpSpPr>
          <a:xfrm>
            <a:off x="2400180" y="1057549"/>
            <a:ext cx="2130536" cy="1751079"/>
            <a:chOff x="87712" y="2389757"/>
            <a:chExt cx="2563445" cy="200523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D2524E-3161-2F59-6B1A-4C182A24B37C}"/>
                </a:ext>
              </a:extLst>
            </p:cNvPr>
            <p:cNvGrpSpPr/>
            <p:nvPr/>
          </p:nvGrpSpPr>
          <p:grpSpPr>
            <a:xfrm>
              <a:off x="87712" y="2389757"/>
              <a:ext cx="2563445" cy="2005239"/>
              <a:chOff x="4810071" y="1131270"/>
              <a:chExt cx="1337775" cy="11330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B226F90-C884-6D9B-FF30-EB9AEB8337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66627" y="1629925"/>
                    <a:ext cx="109728" cy="1991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B226F90-C884-6D9B-FF30-EB9AEB8337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6627" y="1629925"/>
                    <a:ext cx="109728" cy="19915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2857" r="-4285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BA2567-A3EC-D35E-5A23-6F6649D6FFDC}"/>
                  </a:ext>
                </a:extLst>
              </p:cNvPr>
              <p:cNvGrpSpPr/>
              <p:nvPr/>
            </p:nvGrpSpPr>
            <p:grpSpPr>
              <a:xfrm>
                <a:off x="4810071" y="1211582"/>
                <a:ext cx="1337775" cy="1052746"/>
                <a:chOff x="2073022" y="530369"/>
                <a:chExt cx="1337775" cy="1052746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4DC079E8-1008-AE31-0992-1390CFD37BF3}"/>
                    </a:ext>
                  </a:extLst>
                </p:cNvPr>
                <p:cNvGrpSpPr/>
                <p:nvPr/>
              </p:nvGrpSpPr>
              <p:grpSpPr>
                <a:xfrm>
                  <a:off x="2073022" y="751158"/>
                  <a:ext cx="543415" cy="606987"/>
                  <a:chOff x="1052028" y="804672"/>
                  <a:chExt cx="543415" cy="606987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56E6B1EC-A487-DD15-312A-7C9607C7925A}"/>
                      </a:ext>
                    </a:extLst>
                  </p:cNvPr>
                  <p:cNvSpPr/>
                  <p:nvPr/>
                </p:nvSpPr>
                <p:spPr>
                  <a:xfrm>
                    <a:off x="1052028" y="804672"/>
                    <a:ext cx="543415" cy="62702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AE8329C-BF77-5DCD-2EF6-DBAFE895876C}"/>
                      </a:ext>
                    </a:extLst>
                  </p:cNvPr>
                  <p:cNvSpPr/>
                  <p:nvPr/>
                </p:nvSpPr>
                <p:spPr>
                  <a:xfrm>
                    <a:off x="1052028" y="1348957"/>
                    <a:ext cx="543415" cy="62702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C252D299-2C8D-3E32-3BC7-75B8D8EDD256}"/>
                    </a:ext>
                  </a:extLst>
                </p:cNvPr>
                <p:cNvGrpSpPr/>
                <p:nvPr/>
              </p:nvGrpSpPr>
              <p:grpSpPr>
                <a:xfrm>
                  <a:off x="2867382" y="751158"/>
                  <a:ext cx="543415" cy="606987"/>
                  <a:chOff x="816055" y="804672"/>
                  <a:chExt cx="543415" cy="606987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BE650E7D-03C2-42EA-09D0-5D6C20BC33AC}"/>
                      </a:ext>
                    </a:extLst>
                  </p:cNvPr>
                  <p:cNvSpPr/>
                  <p:nvPr/>
                </p:nvSpPr>
                <p:spPr>
                  <a:xfrm>
                    <a:off x="816055" y="804672"/>
                    <a:ext cx="543415" cy="6270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94566D5E-16B4-27BB-A370-D1B7E6E232BB}"/>
                      </a:ext>
                    </a:extLst>
                  </p:cNvPr>
                  <p:cNvSpPr/>
                  <p:nvPr/>
                </p:nvSpPr>
                <p:spPr>
                  <a:xfrm>
                    <a:off x="816055" y="1348957"/>
                    <a:ext cx="543415" cy="6270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F50F6D6-005F-8EFE-1291-2CBEF14BF5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6906" y="1373216"/>
                      <a:ext cx="184732" cy="1991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F50F6D6-005F-8EFE-1291-2CBEF14BF5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6906" y="1373216"/>
                      <a:ext cx="184732" cy="19915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83333" t="-164000" r="-125000" b="-24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60588DD-B054-B7B6-C1A4-63ED7F1B35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8152" y="539214"/>
                      <a:ext cx="223975" cy="1991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60588DD-B054-B7B6-C1A4-63ED7F1B35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8152" y="539214"/>
                      <a:ext cx="223975" cy="19915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56667" t="-164000" r="-86667" b="-24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1AC7D050-3DC0-F27F-19C3-5D06A5D68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76001" y="1383964"/>
                      <a:ext cx="235046" cy="1991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1AC7D050-3DC0-F27F-19C3-5D06A5D68D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6001" y="1383964"/>
                      <a:ext cx="235046" cy="19915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51613" t="-153846" r="-87097" b="-2346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5A4C7C17-1F04-1588-27BB-02649A615C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79181" y="530369"/>
                      <a:ext cx="235046" cy="1991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5A4C7C17-1F04-1588-27BB-02649A615C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9181" y="530369"/>
                      <a:ext cx="235046" cy="19915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56667" t="-168000" r="-90000" b="-24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D23C0B9-1969-7E86-AC67-A11854268B23}"/>
                  </a:ext>
                </a:extLst>
              </p:cNvPr>
              <p:cNvSpPr/>
              <p:nvPr/>
            </p:nvSpPr>
            <p:spPr>
              <a:xfrm>
                <a:off x="5813243" y="1516030"/>
                <a:ext cx="109301" cy="442444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27FC463-D8B7-53BF-2344-F8A8FD05BC64}"/>
                      </a:ext>
                    </a:extLst>
                  </p:cNvPr>
                  <p:cNvSpPr txBox="1"/>
                  <p:nvPr/>
                </p:nvSpPr>
                <p:spPr>
                  <a:xfrm>
                    <a:off x="5702712" y="1619621"/>
                    <a:ext cx="122797" cy="1991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D0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27FC463-D8B7-53BF-2344-F8A8FD05BC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2712" y="1619621"/>
                    <a:ext cx="122797" cy="19915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529" r="-23529"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927396D-CC6F-BF3B-89ED-90F3A74D6B69}"/>
                  </a:ext>
                </a:extLst>
              </p:cNvPr>
              <p:cNvSpPr/>
              <p:nvPr/>
            </p:nvSpPr>
            <p:spPr>
              <a:xfrm>
                <a:off x="5328308" y="1288792"/>
                <a:ext cx="297292" cy="127244"/>
              </a:xfrm>
              <a:custGeom>
                <a:avLst/>
                <a:gdLst>
                  <a:gd name="connsiteX0" fmla="*/ 0 w 242761"/>
                  <a:gd name="connsiteY0" fmla="*/ 242868 h 242868"/>
                  <a:gd name="connsiteX1" fmla="*/ 105197 w 242761"/>
                  <a:gd name="connsiteY1" fmla="*/ 107 h 242868"/>
                  <a:gd name="connsiteX2" fmla="*/ 242761 w 242761"/>
                  <a:gd name="connsiteY2" fmla="*/ 218592 h 242868"/>
                  <a:gd name="connsiteX0" fmla="*/ 0 w 242761"/>
                  <a:gd name="connsiteY0" fmla="*/ 197602 h 197602"/>
                  <a:gd name="connsiteX1" fmla="*/ 117897 w 242761"/>
                  <a:gd name="connsiteY1" fmla="*/ 177 h 197602"/>
                  <a:gd name="connsiteX2" fmla="*/ 242761 w 242761"/>
                  <a:gd name="connsiteY2" fmla="*/ 173326 h 19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761" h="197602">
                    <a:moveTo>
                      <a:pt x="0" y="197602"/>
                    </a:moveTo>
                    <a:cubicBezTo>
                      <a:pt x="32368" y="78244"/>
                      <a:pt x="77437" y="4223"/>
                      <a:pt x="117897" y="177"/>
                    </a:cubicBezTo>
                    <a:cubicBezTo>
                      <a:pt x="158357" y="-3869"/>
                      <a:pt x="194209" y="62060"/>
                      <a:pt x="242761" y="173326"/>
                    </a:cubicBezTo>
                  </a:path>
                </a:pathLst>
              </a:custGeom>
              <a:noFill/>
              <a:ln w="41275">
                <a:solidFill>
                  <a:srgbClr val="00B050"/>
                </a:solidFill>
                <a:headEnd type="stealt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B050"/>
                  </a:solidFill>
                  <a:highlight>
                    <a:srgbClr val="00FF00"/>
                  </a:highligh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024092-ACB5-8B0C-121A-657CC543787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650" y="1131270"/>
                    <a:ext cx="199173" cy="1991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024092-ACB5-8B0C-121A-657CC54378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5650" y="1131270"/>
                    <a:ext cx="199173" cy="19915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231" b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AE249E2A-A403-5C28-1446-257E66DFC41F}"/>
                </a:ext>
              </a:extLst>
            </p:cNvPr>
            <p:cNvSpPr/>
            <p:nvPr/>
          </p:nvSpPr>
          <p:spPr>
            <a:xfrm rot="16200000">
              <a:off x="126028" y="3419396"/>
              <a:ext cx="792816" cy="7760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D1BE48B-2403-DE1B-42D9-91ACCBCB13B6}"/>
              </a:ext>
            </a:extLst>
          </p:cNvPr>
          <p:cNvGrpSpPr/>
          <p:nvPr/>
        </p:nvGrpSpPr>
        <p:grpSpPr>
          <a:xfrm>
            <a:off x="2463629" y="3216449"/>
            <a:ext cx="2130193" cy="3172508"/>
            <a:chOff x="975729" y="3130722"/>
            <a:chExt cx="2130193" cy="317250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B31FA97-8E79-15E9-895F-F543BB27D9A9}"/>
                </a:ext>
              </a:extLst>
            </p:cNvPr>
            <p:cNvGrpSpPr/>
            <p:nvPr/>
          </p:nvGrpSpPr>
          <p:grpSpPr>
            <a:xfrm>
              <a:off x="975729" y="3130722"/>
              <a:ext cx="2130193" cy="3172508"/>
              <a:chOff x="1307432" y="2168278"/>
              <a:chExt cx="1531327" cy="250228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0382337-2FC5-6906-0ABB-2DF1AE473297}"/>
                  </a:ext>
                </a:extLst>
              </p:cNvPr>
              <p:cNvGrpSpPr/>
              <p:nvPr/>
            </p:nvGrpSpPr>
            <p:grpSpPr>
              <a:xfrm>
                <a:off x="1307432" y="2168278"/>
                <a:ext cx="1531327" cy="2502284"/>
                <a:chOff x="2617360" y="3626075"/>
                <a:chExt cx="1531327" cy="2502284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111CBCE-B50E-E5A9-59FC-7729EB2046EE}"/>
                    </a:ext>
                  </a:extLst>
                </p:cNvPr>
                <p:cNvGrpSpPr/>
                <p:nvPr/>
              </p:nvGrpSpPr>
              <p:grpSpPr>
                <a:xfrm>
                  <a:off x="2617360" y="3626075"/>
                  <a:ext cx="1531327" cy="2502284"/>
                  <a:chOff x="4068957" y="2068562"/>
                  <a:chExt cx="1130067" cy="16514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16A2140B-63BC-164C-FD86-0DA4A3AE8D8B}"/>
                      </a:ext>
                    </a:extLst>
                  </p:cNvPr>
                  <p:cNvGrpSpPr/>
                  <p:nvPr/>
                </p:nvGrpSpPr>
                <p:grpSpPr>
                  <a:xfrm>
                    <a:off x="4068957" y="2799569"/>
                    <a:ext cx="1130067" cy="204913"/>
                    <a:chOff x="3264493" y="2996234"/>
                    <a:chExt cx="1130067" cy="204913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A636A17A-613F-8B49-04E1-EAA13C784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1145" y="2996234"/>
                      <a:ext cx="543415" cy="6270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42193E83-40D3-7595-D7A7-6B76E0FB4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4493" y="3138445"/>
                      <a:ext cx="543415" cy="6270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DD590652-258D-BA7C-C576-370E46DAE9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78526" y="3559819"/>
                        <a:ext cx="334987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DD590652-258D-BA7C-C576-370E46DAE98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78526" y="3559819"/>
                        <a:ext cx="334987" cy="160216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1765" t="-168000" r="-52941" b="-24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997F102C-1C48-1A50-C14F-361EFC6942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40667" y="2068562"/>
                        <a:ext cx="319510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997F102C-1C48-1A50-C14F-361EFC6942E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40667" y="2068562"/>
                        <a:ext cx="319510" cy="160216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14583" t="-164000" r="-56250" b="-24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77FA47F9-B347-AD55-4832-EE08C9D2C6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68575" y="2869725"/>
                        <a:ext cx="255186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77FA47F9-B347-AD55-4832-EE08C9D2C6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8575" y="2869725"/>
                        <a:ext cx="255186" cy="160216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20513" t="-164000" r="-69231" b="-24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F23E9D17-6CBD-E855-5E94-AF9598619D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06992" y="2774832"/>
                        <a:ext cx="255186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|−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F23E9D17-6CBD-E855-5E94-AF9598619D6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106992" y="2774832"/>
                        <a:ext cx="255186" cy="160216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 l="-20513" t="-164000" r="-66667" b="-24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838C229D-F979-A34E-0B54-97E126345D76}"/>
                    </a:ext>
                  </a:extLst>
                </p:cNvPr>
                <p:cNvSpPr/>
                <p:nvPr/>
              </p:nvSpPr>
              <p:spPr>
                <a:xfrm rot="16200000">
                  <a:off x="3156291" y="5276397"/>
                  <a:ext cx="838756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ight Arrow 10">
                  <a:extLst>
                    <a:ext uri="{FF2B5EF4-FFF2-40B4-BE49-F238E27FC236}">
                      <a16:creationId xmlns:a16="http://schemas.microsoft.com/office/drawing/2014/main" id="{1952F0FC-8E60-525A-6252-360FA9B0E2FC}"/>
                    </a:ext>
                  </a:extLst>
                </p:cNvPr>
                <p:cNvSpPr/>
                <p:nvPr/>
              </p:nvSpPr>
              <p:spPr>
                <a:xfrm rot="16200000">
                  <a:off x="2766435" y="4432395"/>
                  <a:ext cx="838756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6C1D6799-5C5E-B187-5145-E95DE8870712}"/>
                    </a:ext>
                  </a:extLst>
                </p:cNvPr>
                <p:cNvSpPr/>
                <p:nvPr/>
              </p:nvSpPr>
              <p:spPr>
                <a:xfrm rot="16200000">
                  <a:off x="2865945" y="5387780"/>
                  <a:ext cx="654011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Right Arrow 12">
                  <a:extLst>
                    <a:ext uri="{FF2B5EF4-FFF2-40B4-BE49-F238E27FC236}">
                      <a16:creationId xmlns:a16="http://schemas.microsoft.com/office/drawing/2014/main" id="{D360D22A-1EA6-2920-A71C-912F177F7AF5}"/>
                    </a:ext>
                  </a:extLst>
                </p:cNvPr>
                <p:cNvSpPr/>
                <p:nvPr/>
              </p:nvSpPr>
              <p:spPr>
                <a:xfrm rot="16200000">
                  <a:off x="3255335" y="4323327"/>
                  <a:ext cx="654011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9EC420F-4ADE-285D-3286-BB56A3A1F629}"/>
                  </a:ext>
                </a:extLst>
              </p:cNvPr>
              <p:cNvGrpSpPr/>
              <p:nvPr/>
            </p:nvGrpSpPr>
            <p:grpSpPr>
              <a:xfrm>
                <a:off x="1342445" y="2646024"/>
                <a:ext cx="1383394" cy="1543684"/>
                <a:chOff x="1342445" y="2646024"/>
                <a:chExt cx="1383394" cy="15436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E6F8633-FFF4-62D7-8065-F309DF9398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42445" y="3730141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E6F8633-FFF4-62D7-8065-F309DF9398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42445" y="3730141"/>
                      <a:ext cx="436944" cy="45956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0204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6FD73EE-8987-3299-5521-253D570251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88895" y="3713751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6FD73EE-8987-3299-5521-253D570251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8895" y="3713751"/>
                      <a:ext cx="436944" cy="45956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06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03BAFAF2-245A-488B-0572-5CC294FDD0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7085" y="2671325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03BAFAF2-245A-488B-0572-5CC294FDD0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67085" y="2671325"/>
                      <a:ext cx="436944" cy="45956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t="-2128" b="-106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CA1288A-3B37-B2A8-6621-99685E73B4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2412" y="2646024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CA1288A-3B37-B2A8-6621-99685E73B43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2412" y="2646024"/>
                      <a:ext cx="436944" cy="45956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413EB-5414-918A-D11A-5BE359CCCB4B}"/>
                </a:ext>
              </a:extLst>
            </p:cNvPr>
            <p:cNvSpPr/>
            <p:nvPr/>
          </p:nvSpPr>
          <p:spPr>
            <a:xfrm>
              <a:off x="1582665" y="3494425"/>
              <a:ext cx="865441" cy="9690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0F6CF2-9B8D-8375-3539-111A0F1D38B1}"/>
                </a:ext>
              </a:extLst>
            </p:cNvPr>
            <p:cNvSpPr/>
            <p:nvPr/>
          </p:nvSpPr>
          <p:spPr>
            <a:xfrm>
              <a:off x="1582665" y="5867241"/>
              <a:ext cx="865441" cy="9690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0F7954-630C-76F2-9C30-D8FAA52F6B19}"/>
                  </a:ext>
                </a:extLst>
              </p:cNvPr>
              <p:cNvSpPr txBox="1"/>
              <p:nvPr/>
            </p:nvSpPr>
            <p:spPr>
              <a:xfrm>
                <a:off x="5637091" y="5680009"/>
                <a:ext cx="12287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|−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latin typeface="Goudy Old Style" panose="02020502050305020303" pitchFamily="18" charset="7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0F7954-630C-76F2-9C30-D8FAA52F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091" y="5680009"/>
                <a:ext cx="1228740" cy="461665"/>
              </a:xfrm>
              <a:prstGeom prst="rect">
                <a:avLst/>
              </a:prstGeom>
              <a:blipFill>
                <a:blip r:embed="rId21"/>
                <a:stretch>
                  <a:fillRect l="-2062" t="-127027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>
            <a:extLst>
              <a:ext uri="{FF2B5EF4-FFF2-40B4-BE49-F238E27FC236}">
                <a16:creationId xmlns:a16="http://schemas.microsoft.com/office/drawing/2014/main" id="{8102F89C-4252-15CB-E9D4-98337EDE03FF}"/>
              </a:ext>
            </a:extLst>
          </p:cNvPr>
          <p:cNvSpPr/>
          <p:nvPr/>
        </p:nvSpPr>
        <p:spPr>
          <a:xfrm rot="11085077">
            <a:off x="6064526" y="4204192"/>
            <a:ext cx="340230" cy="1524355"/>
          </a:xfrm>
          <a:custGeom>
            <a:avLst/>
            <a:gdLst>
              <a:gd name="connsiteX0" fmla="*/ 0 w 122148"/>
              <a:gd name="connsiteY0" fmla="*/ 573024 h 573024"/>
              <a:gd name="connsiteX1" fmla="*/ 121920 w 122148"/>
              <a:gd name="connsiteY1" fmla="*/ 268224 h 573024"/>
              <a:gd name="connsiteX2" fmla="*/ 24384 w 122148"/>
              <a:gd name="connsiteY2" fmla="*/ 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573024">
                <a:moveTo>
                  <a:pt x="0" y="573024"/>
                </a:moveTo>
                <a:cubicBezTo>
                  <a:pt x="58928" y="468376"/>
                  <a:pt x="117856" y="363728"/>
                  <a:pt x="121920" y="268224"/>
                </a:cubicBezTo>
                <a:cubicBezTo>
                  <a:pt x="125984" y="172720"/>
                  <a:pt x="75184" y="86360"/>
                  <a:pt x="24384" y="0"/>
                </a:cubicBezTo>
              </a:path>
            </a:pathLst>
          </a:custGeom>
          <a:noFill/>
          <a:ln w="60325">
            <a:solidFill>
              <a:srgbClr val="00B050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20D4DE14-6A03-A3CF-97E2-ABB6752154DA}"/>
              </a:ext>
            </a:extLst>
          </p:cNvPr>
          <p:cNvSpPr/>
          <p:nvPr/>
        </p:nvSpPr>
        <p:spPr>
          <a:xfrm rot="686717">
            <a:off x="8373937" y="1141259"/>
            <a:ext cx="340230" cy="1524355"/>
          </a:xfrm>
          <a:custGeom>
            <a:avLst/>
            <a:gdLst>
              <a:gd name="connsiteX0" fmla="*/ 0 w 122148"/>
              <a:gd name="connsiteY0" fmla="*/ 573024 h 573024"/>
              <a:gd name="connsiteX1" fmla="*/ 121920 w 122148"/>
              <a:gd name="connsiteY1" fmla="*/ 268224 h 573024"/>
              <a:gd name="connsiteX2" fmla="*/ 24384 w 122148"/>
              <a:gd name="connsiteY2" fmla="*/ 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573024">
                <a:moveTo>
                  <a:pt x="0" y="573024"/>
                </a:moveTo>
                <a:cubicBezTo>
                  <a:pt x="58928" y="468376"/>
                  <a:pt x="117856" y="363728"/>
                  <a:pt x="121920" y="268224"/>
                </a:cubicBezTo>
                <a:cubicBezTo>
                  <a:pt x="125984" y="172720"/>
                  <a:pt x="75184" y="86360"/>
                  <a:pt x="24384" y="0"/>
                </a:cubicBezTo>
              </a:path>
            </a:pathLst>
          </a:custGeom>
          <a:noFill/>
          <a:ln w="60325">
            <a:solidFill>
              <a:srgbClr val="00B050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49D1312-D648-CCDA-BF7E-F346282F5A5A}"/>
              </a:ext>
            </a:extLst>
          </p:cNvPr>
          <p:cNvCxnSpPr>
            <a:cxnSpLocks/>
          </p:cNvCxnSpPr>
          <p:nvPr/>
        </p:nvCxnSpPr>
        <p:spPr>
          <a:xfrm>
            <a:off x="6604000" y="3429000"/>
            <a:ext cx="1485900" cy="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2570CC8-9EE4-FCD4-C93B-D1D80980383E}"/>
                  </a:ext>
                </a:extLst>
              </p:cNvPr>
              <p:cNvSpPr txBox="1"/>
              <p:nvPr/>
            </p:nvSpPr>
            <p:spPr>
              <a:xfrm>
                <a:off x="7252239" y="3031783"/>
                <a:ext cx="4110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2570CC8-9EE4-FCD4-C93B-D1D80980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239" y="3031783"/>
                <a:ext cx="411010" cy="369332"/>
              </a:xfrm>
              <a:prstGeom prst="rect">
                <a:avLst/>
              </a:prstGeom>
              <a:blipFill>
                <a:blip r:embed="rId22"/>
                <a:stretch>
                  <a:fillRect l="-1818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3D0DD0-24EE-E9D7-0441-5D4B032F210D}"/>
                  </a:ext>
                </a:extLst>
              </p:cNvPr>
              <p:cNvSpPr txBox="1"/>
              <p:nvPr/>
            </p:nvSpPr>
            <p:spPr>
              <a:xfrm>
                <a:off x="7719793" y="5574714"/>
                <a:ext cx="1228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|−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latin typeface="Goudy Old Style" panose="02020502050305020303" pitchFamily="18" charset="7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3D0DD0-24EE-E9D7-0441-5D4B032F2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793" y="5574714"/>
                <a:ext cx="1228741" cy="461665"/>
              </a:xfrm>
              <a:prstGeom prst="rect">
                <a:avLst/>
              </a:prstGeom>
              <a:blipFill>
                <a:blip r:embed="rId23"/>
                <a:stretch>
                  <a:fillRect l="-2041" t="-121053" b="-18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AF7F83-C401-8106-5B12-42A357D4E83E}"/>
                  </a:ext>
                </a:extLst>
              </p:cNvPr>
              <p:cNvSpPr txBox="1"/>
              <p:nvPr/>
            </p:nvSpPr>
            <p:spPr>
              <a:xfrm>
                <a:off x="5398720" y="774115"/>
                <a:ext cx="1228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−|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latin typeface="Goudy Old Style" panose="02020502050305020303" pitchFamily="18" charset="7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AF7F83-C401-8106-5B12-42A357D4E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20" y="774115"/>
                <a:ext cx="1228741" cy="461665"/>
              </a:xfrm>
              <a:prstGeom prst="rect">
                <a:avLst/>
              </a:prstGeom>
              <a:blipFill>
                <a:blip r:embed="rId24"/>
                <a:stretch>
                  <a:fillRect l="-2062" t="-121053" b="-18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5800C14E-4173-C00E-B971-CC30BA02866F}"/>
              </a:ext>
            </a:extLst>
          </p:cNvPr>
          <p:cNvSpPr/>
          <p:nvPr/>
        </p:nvSpPr>
        <p:spPr>
          <a:xfrm rot="9415046">
            <a:off x="6011442" y="1217113"/>
            <a:ext cx="340230" cy="1524355"/>
          </a:xfrm>
          <a:custGeom>
            <a:avLst/>
            <a:gdLst>
              <a:gd name="connsiteX0" fmla="*/ 0 w 122148"/>
              <a:gd name="connsiteY0" fmla="*/ 573024 h 573024"/>
              <a:gd name="connsiteX1" fmla="*/ 121920 w 122148"/>
              <a:gd name="connsiteY1" fmla="*/ 268224 h 573024"/>
              <a:gd name="connsiteX2" fmla="*/ 24384 w 122148"/>
              <a:gd name="connsiteY2" fmla="*/ 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573024">
                <a:moveTo>
                  <a:pt x="0" y="573024"/>
                </a:moveTo>
                <a:cubicBezTo>
                  <a:pt x="58928" y="468376"/>
                  <a:pt x="117856" y="363728"/>
                  <a:pt x="121920" y="268224"/>
                </a:cubicBezTo>
                <a:cubicBezTo>
                  <a:pt x="125984" y="172720"/>
                  <a:pt x="75184" y="86360"/>
                  <a:pt x="24384" y="0"/>
                </a:cubicBezTo>
              </a:path>
            </a:pathLst>
          </a:custGeom>
          <a:noFill/>
          <a:ln w="60325">
            <a:solidFill>
              <a:srgbClr val="00B050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6B8BB2F-F9F9-1D55-0079-4B249FBB56E9}"/>
              </a:ext>
            </a:extLst>
          </p:cNvPr>
          <p:cNvSpPr/>
          <p:nvPr/>
        </p:nvSpPr>
        <p:spPr>
          <a:xfrm rot="21012522">
            <a:off x="8193909" y="4118807"/>
            <a:ext cx="340230" cy="1524355"/>
          </a:xfrm>
          <a:custGeom>
            <a:avLst/>
            <a:gdLst>
              <a:gd name="connsiteX0" fmla="*/ 0 w 122148"/>
              <a:gd name="connsiteY0" fmla="*/ 573024 h 573024"/>
              <a:gd name="connsiteX1" fmla="*/ 121920 w 122148"/>
              <a:gd name="connsiteY1" fmla="*/ 268224 h 573024"/>
              <a:gd name="connsiteX2" fmla="*/ 24384 w 122148"/>
              <a:gd name="connsiteY2" fmla="*/ 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573024">
                <a:moveTo>
                  <a:pt x="0" y="573024"/>
                </a:moveTo>
                <a:cubicBezTo>
                  <a:pt x="58928" y="468376"/>
                  <a:pt x="117856" y="363728"/>
                  <a:pt x="121920" y="268224"/>
                </a:cubicBezTo>
                <a:cubicBezTo>
                  <a:pt x="125984" y="172720"/>
                  <a:pt x="75184" y="86360"/>
                  <a:pt x="24384" y="0"/>
                </a:cubicBezTo>
              </a:path>
            </a:pathLst>
          </a:custGeom>
          <a:noFill/>
          <a:ln w="60325">
            <a:solidFill>
              <a:srgbClr val="00B050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A8C88B-EFE4-7CC9-56F9-B53163B78C7F}"/>
                  </a:ext>
                </a:extLst>
              </p:cNvPr>
              <p:cNvSpPr txBox="1"/>
              <p:nvPr/>
            </p:nvSpPr>
            <p:spPr>
              <a:xfrm>
                <a:off x="7958130" y="703633"/>
                <a:ext cx="12287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latin typeface="Goudy Old Style" panose="02020502050305020303" pitchFamily="18" charset="7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A8C88B-EFE4-7CC9-56F9-B53163B78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130" y="703633"/>
                <a:ext cx="1228740" cy="461665"/>
              </a:xfrm>
              <a:prstGeom prst="rect">
                <a:avLst/>
              </a:prstGeom>
              <a:blipFill>
                <a:blip r:embed="rId25"/>
                <a:stretch>
                  <a:fillRect l="-2041" t="-127027" b="-19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CFC045EE-7045-5695-13B7-9F360A17BBE4}"/>
              </a:ext>
            </a:extLst>
          </p:cNvPr>
          <p:cNvSpPr/>
          <p:nvPr/>
        </p:nvSpPr>
        <p:spPr>
          <a:xfrm>
            <a:off x="8198716" y="2722675"/>
            <a:ext cx="1468611" cy="1083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AD4809-053C-85CC-10BB-D259E54A2A24}"/>
              </a:ext>
            </a:extLst>
          </p:cNvPr>
          <p:cNvSpPr txBox="1"/>
          <p:nvPr/>
        </p:nvSpPr>
        <p:spPr>
          <a:xfrm>
            <a:off x="9758158" y="2460949"/>
            <a:ext cx="2256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oudy Old Style" panose="02020502050305020303" pitchFamily="18" charset="77"/>
              </a:rPr>
              <a:t>Inhomogeneous broadening</a:t>
            </a:r>
          </a:p>
        </p:txBody>
      </p:sp>
    </p:spTree>
    <p:extLst>
      <p:ext uri="{BB962C8B-B14F-4D97-AF65-F5344CB8AC3E}">
        <p14:creationId xmlns:p14="http://schemas.microsoft.com/office/powerpoint/2010/main" val="197320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animBg="1"/>
      <p:bldP spid="64" grpId="0" animBg="1"/>
      <p:bldP spid="68" grpId="0"/>
      <p:bldP spid="69" grpId="0"/>
      <p:bldP spid="70" grpId="0"/>
      <p:bldP spid="71" grpId="0" animBg="1"/>
      <p:bldP spid="72" grpId="0" animBg="1"/>
      <p:bldP spid="73" grpId="0"/>
      <p:bldP spid="74" grpId="0" animBg="1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6644-3BA4-6880-5AE2-E9DC6E62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Monomer in Cavity (varying loss rate)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E17B0-5164-4EC2-0E03-0CF4597B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EEEF1CE-EBA2-D2E6-D698-083927D80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15604" y="796135"/>
            <a:ext cx="4899350" cy="5568696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394BB2-8873-BEE0-1339-1DC1AC2B2A2C}"/>
              </a:ext>
            </a:extLst>
          </p:cNvPr>
          <p:cNvGrpSpPr/>
          <p:nvPr/>
        </p:nvGrpSpPr>
        <p:grpSpPr>
          <a:xfrm>
            <a:off x="494153" y="1997492"/>
            <a:ext cx="2068178" cy="3076927"/>
            <a:chOff x="975729" y="3142785"/>
            <a:chExt cx="2130193" cy="31604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2B5A06-1424-E8A3-0601-0129C73712C4}"/>
                </a:ext>
              </a:extLst>
            </p:cNvPr>
            <p:cNvGrpSpPr/>
            <p:nvPr/>
          </p:nvGrpSpPr>
          <p:grpSpPr>
            <a:xfrm>
              <a:off x="975729" y="3142785"/>
              <a:ext cx="2130193" cy="3160446"/>
              <a:chOff x="1307432" y="2177792"/>
              <a:chExt cx="1531327" cy="249277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48A632F-244F-AF82-89BA-62FAB2814989}"/>
                  </a:ext>
                </a:extLst>
              </p:cNvPr>
              <p:cNvGrpSpPr/>
              <p:nvPr/>
            </p:nvGrpSpPr>
            <p:grpSpPr>
              <a:xfrm>
                <a:off x="1307432" y="2177792"/>
                <a:ext cx="1531327" cy="2492770"/>
                <a:chOff x="2617360" y="3635589"/>
                <a:chExt cx="1531327" cy="249277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0749FDF-BD90-05CA-E4F9-2C96A18E101E}"/>
                    </a:ext>
                  </a:extLst>
                </p:cNvPr>
                <p:cNvGrpSpPr/>
                <p:nvPr/>
              </p:nvGrpSpPr>
              <p:grpSpPr>
                <a:xfrm>
                  <a:off x="2617360" y="3635589"/>
                  <a:ext cx="1531327" cy="2492770"/>
                  <a:chOff x="4068957" y="2074841"/>
                  <a:chExt cx="1130067" cy="1645194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4B7F6DF-3DD1-A995-34B8-2689DDF544C5}"/>
                      </a:ext>
                    </a:extLst>
                  </p:cNvPr>
                  <p:cNvGrpSpPr/>
                  <p:nvPr/>
                </p:nvGrpSpPr>
                <p:grpSpPr>
                  <a:xfrm>
                    <a:off x="4068957" y="2799569"/>
                    <a:ext cx="1130067" cy="204913"/>
                    <a:chOff x="3264493" y="2996234"/>
                    <a:chExt cx="1130067" cy="204913"/>
                  </a:xfrm>
                </p:grpSpPr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79CE166B-114E-B3EB-2ED8-D4BDAC4E1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1145" y="2996234"/>
                      <a:ext cx="543415" cy="6270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156E48ED-23AE-C96D-6896-C49C10A85C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4493" y="3138445"/>
                      <a:ext cx="543415" cy="6270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9B48D4C4-8CF3-A881-CF24-7CAF6D1026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78526" y="3559819"/>
                        <a:ext cx="334987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9B48D4C4-8CF3-A881-CF24-7CAF6D10260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78526" y="3559819"/>
                        <a:ext cx="334987" cy="16021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4000" t="-160000" r="-54000" b="-248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17168E1B-ADCE-0C7B-A8EF-05BA78D76D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1570" y="2074841"/>
                        <a:ext cx="319510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17168E1B-ADCE-0C7B-A8EF-05BA78D76D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61570" y="2074841"/>
                        <a:ext cx="319510" cy="16021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7021" t="-170833" r="-57447" b="-258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95CA8D18-7F7A-950E-C2B8-F6F8DF9054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68575" y="2869725"/>
                        <a:ext cx="255186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95CA8D18-7F7A-950E-C2B8-F6F8DF90544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8575" y="2869725"/>
                        <a:ext cx="255186" cy="16021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23684" t="-164000" r="-71053" b="-24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FB086CF1-27EA-5491-1AD2-BCB7C8F22D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06992" y="2774832"/>
                        <a:ext cx="255186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|−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FB086CF1-27EA-5491-1AD2-BCB7C8F22DE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106992" y="2774832"/>
                        <a:ext cx="255186" cy="160216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1053" t="-164000" r="-71053" b="-24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1D45CA7F-377E-5EF3-CFAB-4C823DEDDA71}"/>
                    </a:ext>
                  </a:extLst>
                </p:cNvPr>
                <p:cNvSpPr/>
                <p:nvPr/>
              </p:nvSpPr>
              <p:spPr>
                <a:xfrm rot="16200000">
                  <a:off x="3156291" y="5276397"/>
                  <a:ext cx="838756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D0DFA24E-C8AD-02DC-AC46-D1F180CA6420}"/>
                    </a:ext>
                  </a:extLst>
                </p:cNvPr>
                <p:cNvSpPr/>
                <p:nvPr/>
              </p:nvSpPr>
              <p:spPr>
                <a:xfrm rot="16200000">
                  <a:off x="2766435" y="4432395"/>
                  <a:ext cx="838756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D3CDC90B-8CF4-8674-4EBA-3D3A76A6534A}"/>
                    </a:ext>
                  </a:extLst>
                </p:cNvPr>
                <p:cNvSpPr/>
                <p:nvPr/>
              </p:nvSpPr>
              <p:spPr>
                <a:xfrm rot="16200000">
                  <a:off x="2865945" y="5387780"/>
                  <a:ext cx="654011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C8E26FA3-E1A8-1B90-2836-649711F24A94}"/>
                    </a:ext>
                  </a:extLst>
                </p:cNvPr>
                <p:cNvSpPr/>
                <p:nvPr/>
              </p:nvSpPr>
              <p:spPr>
                <a:xfrm rot="16200000">
                  <a:off x="3255335" y="4323327"/>
                  <a:ext cx="654011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CEC37AD-0B1F-2471-9FE9-139B48BE6304}"/>
                  </a:ext>
                </a:extLst>
              </p:cNvPr>
              <p:cNvGrpSpPr/>
              <p:nvPr/>
            </p:nvGrpSpPr>
            <p:grpSpPr>
              <a:xfrm>
                <a:off x="1342445" y="2646024"/>
                <a:ext cx="1383394" cy="1543684"/>
                <a:chOff x="1342445" y="2646024"/>
                <a:chExt cx="1383394" cy="15436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44A1B107-1AE5-B687-496B-C10BD7B104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42445" y="3730141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44A1B107-1AE5-B687-496B-C10BD7B104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42445" y="3730141"/>
                      <a:ext cx="436944" cy="4595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083" t="-2222" r="-1041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97A0D41-4E01-D063-259D-502D8AC3B9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88895" y="3713751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97A0D41-4E01-D063-259D-502D8AC3B9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8895" y="3713751"/>
                      <a:ext cx="436944" cy="4595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2174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A6A3271-77F2-E5F1-CF10-2A41E2DA67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7085" y="2671325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A6A3271-77F2-E5F1-CF10-2A41E2DA67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67085" y="2671325"/>
                      <a:ext cx="436944" cy="4595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2174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3F97636-53C7-E5B2-354D-D476447E1E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2412" y="2646024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3F97636-53C7-E5B2-354D-D476447E1E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2412" y="2646024"/>
                      <a:ext cx="436944" cy="4595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8B6F3D-44D4-AD2A-45E0-F13B3AB2A857}"/>
                </a:ext>
              </a:extLst>
            </p:cNvPr>
            <p:cNvSpPr/>
            <p:nvPr/>
          </p:nvSpPr>
          <p:spPr>
            <a:xfrm>
              <a:off x="1582665" y="3494425"/>
              <a:ext cx="865441" cy="9690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F6E392-AC75-1BAC-F1CE-D187C8426D52}"/>
                </a:ext>
              </a:extLst>
            </p:cNvPr>
            <p:cNvSpPr/>
            <p:nvPr/>
          </p:nvSpPr>
          <p:spPr>
            <a:xfrm>
              <a:off x="1582665" y="5867241"/>
              <a:ext cx="865441" cy="9690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BBD54C0F-099C-88C5-D157-C38A141F55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4954" y="1790938"/>
            <a:ext cx="4228872" cy="3439764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EEBCB3DA-7887-12C5-57E8-E3AAA65772D8}"/>
              </a:ext>
            </a:extLst>
          </p:cNvPr>
          <p:cNvSpPr/>
          <p:nvPr/>
        </p:nvSpPr>
        <p:spPr>
          <a:xfrm rot="17429465">
            <a:off x="7871358" y="1073508"/>
            <a:ext cx="315743" cy="1351359"/>
          </a:xfrm>
          <a:custGeom>
            <a:avLst/>
            <a:gdLst>
              <a:gd name="connsiteX0" fmla="*/ 0 w 122148"/>
              <a:gd name="connsiteY0" fmla="*/ 573024 h 573024"/>
              <a:gd name="connsiteX1" fmla="*/ 121920 w 122148"/>
              <a:gd name="connsiteY1" fmla="*/ 268224 h 573024"/>
              <a:gd name="connsiteX2" fmla="*/ 24384 w 122148"/>
              <a:gd name="connsiteY2" fmla="*/ 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573024">
                <a:moveTo>
                  <a:pt x="0" y="573024"/>
                </a:moveTo>
                <a:cubicBezTo>
                  <a:pt x="58928" y="468376"/>
                  <a:pt x="117856" y="363728"/>
                  <a:pt x="121920" y="268224"/>
                </a:cubicBezTo>
                <a:cubicBezTo>
                  <a:pt x="125984" y="172720"/>
                  <a:pt x="75184" y="86360"/>
                  <a:pt x="24384" y="0"/>
                </a:cubicBezTo>
              </a:path>
            </a:pathLst>
          </a:custGeom>
          <a:noFill/>
          <a:ln w="60325">
            <a:solidFill>
              <a:srgbClr val="00B050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85B263D-7366-B4F6-C448-F05669795AE2}"/>
              </a:ext>
            </a:extLst>
          </p:cNvPr>
          <p:cNvSpPr/>
          <p:nvPr/>
        </p:nvSpPr>
        <p:spPr>
          <a:xfrm rot="3592228">
            <a:off x="8007683" y="4483285"/>
            <a:ext cx="359197" cy="1592030"/>
          </a:xfrm>
          <a:custGeom>
            <a:avLst/>
            <a:gdLst>
              <a:gd name="connsiteX0" fmla="*/ 0 w 122148"/>
              <a:gd name="connsiteY0" fmla="*/ 573024 h 573024"/>
              <a:gd name="connsiteX1" fmla="*/ 121920 w 122148"/>
              <a:gd name="connsiteY1" fmla="*/ 268224 h 573024"/>
              <a:gd name="connsiteX2" fmla="*/ 24384 w 122148"/>
              <a:gd name="connsiteY2" fmla="*/ 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573024">
                <a:moveTo>
                  <a:pt x="0" y="573024"/>
                </a:moveTo>
                <a:cubicBezTo>
                  <a:pt x="58928" y="468376"/>
                  <a:pt x="117856" y="363728"/>
                  <a:pt x="121920" y="268224"/>
                </a:cubicBezTo>
                <a:cubicBezTo>
                  <a:pt x="125984" y="172720"/>
                  <a:pt x="75184" y="86360"/>
                  <a:pt x="24384" y="0"/>
                </a:cubicBezTo>
              </a:path>
            </a:pathLst>
          </a:custGeom>
          <a:noFill/>
          <a:ln w="60325">
            <a:solidFill>
              <a:srgbClr val="00B050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7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6644-3BA4-6880-5AE2-E9DC6E62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Monomer in Cavity (varying cavity </a:t>
            </a:r>
            <a:r>
              <a:rPr lang="en-US" dirty="0" err="1"/>
              <a:t>couping</a:t>
            </a:r>
            <a:r>
              <a:rPr lang="en-US" dirty="0"/>
              <a:t>)</a:t>
            </a:r>
          </a:p>
        </p:txBody>
      </p:sp>
      <p:pic>
        <p:nvPicPr>
          <p:cNvPr id="6" name="Content Placeholder 5" descr="A picture containing screenshot, text, colorfulness, diagram&#10;&#10;Description automatically generated">
            <a:extLst>
              <a:ext uri="{FF2B5EF4-FFF2-40B4-BE49-F238E27FC236}">
                <a16:creationId xmlns:a16="http://schemas.microsoft.com/office/drawing/2014/main" id="{7702FA2B-1083-72B0-9495-57CBAF28C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1656" y="739317"/>
            <a:ext cx="4673132" cy="5766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305D-DE45-1CCB-7998-2778C2D2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C8B90D-9210-8976-5D47-4AD2D5F27776}"/>
              </a:ext>
            </a:extLst>
          </p:cNvPr>
          <p:cNvGrpSpPr/>
          <p:nvPr/>
        </p:nvGrpSpPr>
        <p:grpSpPr>
          <a:xfrm>
            <a:off x="504202" y="1942589"/>
            <a:ext cx="2068178" cy="3076927"/>
            <a:chOff x="975729" y="3142785"/>
            <a:chExt cx="2130193" cy="31604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0FC034-6E1F-38F0-0EB3-03E657C73399}"/>
                </a:ext>
              </a:extLst>
            </p:cNvPr>
            <p:cNvGrpSpPr/>
            <p:nvPr/>
          </p:nvGrpSpPr>
          <p:grpSpPr>
            <a:xfrm>
              <a:off x="975729" y="3142785"/>
              <a:ext cx="2130193" cy="3160446"/>
              <a:chOff x="1307432" y="2177792"/>
              <a:chExt cx="1531327" cy="249277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5374D26-BF79-A8DC-07BE-B5B9871D59AD}"/>
                  </a:ext>
                </a:extLst>
              </p:cNvPr>
              <p:cNvGrpSpPr/>
              <p:nvPr/>
            </p:nvGrpSpPr>
            <p:grpSpPr>
              <a:xfrm>
                <a:off x="1307432" y="2177792"/>
                <a:ext cx="1531327" cy="2492770"/>
                <a:chOff x="2617360" y="3635589"/>
                <a:chExt cx="1531327" cy="249277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C5AB05B-FF48-005F-BC6F-8E3E5092A78A}"/>
                    </a:ext>
                  </a:extLst>
                </p:cNvPr>
                <p:cNvGrpSpPr/>
                <p:nvPr/>
              </p:nvGrpSpPr>
              <p:grpSpPr>
                <a:xfrm>
                  <a:off x="2617360" y="3635589"/>
                  <a:ext cx="1531327" cy="2492770"/>
                  <a:chOff x="4068957" y="2074841"/>
                  <a:chExt cx="1130067" cy="1645194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F2E63C5-C629-9ECA-A16B-713F00D2DAC4}"/>
                      </a:ext>
                    </a:extLst>
                  </p:cNvPr>
                  <p:cNvGrpSpPr/>
                  <p:nvPr/>
                </p:nvGrpSpPr>
                <p:grpSpPr>
                  <a:xfrm>
                    <a:off x="4068957" y="2799569"/>
                    <a:ext cx="1130067" cy="204913"/>
                    <a:chOff x="3264493" y="2996234"/>
                    <a:chExt cx="1130067" cy="204913"/>
                  </a:xfrm>
                </p:grpSpPr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EC548CF0-1C73-5CA7-F071-0A6712EC1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1145" y="2996234"/>
                      <a:ext cx="543415" cy="6270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15336F54-CBE8-CC03-7392-A0C5B8718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4493" y="3138445"/>
                      <a:ext cx="543415" cy="6270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CED5B84C-801B-D3B2-81F7-515DE501E1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78526" y="3559819"/>
                        <a:ext cx="334987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CED5B84C-801B-D3B2-81F7-515DE501E1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78526" y="3559819"/>
                        <a:ext cx="334987" cy="16021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4286" t="-164000" r="-57143" b="-24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2153C7D3-CA00-5165-5D09-72ABEE0AD6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1570" y="2074841"/>
                        <a:ext cx="319510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2153C7D3-CA00-5165-5D09-72ABEE0AD6E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61570" y="2074841"/>
                        <a:ext cx="319510" cy="16021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7021" t="-175000" r="-57447" b="-258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D13D02F6-188B-0078-D857-59FB0E0CA0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68575" y="2869725"/>
                        <a:ext cx="255186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D13D02F6-188B-0078-D857-59FB0E0CA00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8575" y="2869725"/>
                        <a:ext cx="255186" cy="160216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324" t="-175000" r="-72973" b="-258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A6EF40D7-6EF4-0DE8-502A-601F858E91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06992" y="2774832"/>
                        <a:ext cx="255186" cy="160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|−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000" i="1" dirty="0"/>
                      </a:p>
                    </p:txBody>
                  </p:sp>
                </mc:Choice>
                <mc:Fallback xmlns="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A6EF40D7-6EF4-0DE8-502A-601F858E919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106992" y="2774832"/>
                        <a:ext cx="255186" cy="16021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3684" t="-160000" r="-71053" b="-248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447CF049-A0EA-5247-DCAE-7D7A87B10D89}"/>
                    </a:ext>
                  </a:extLst>
                </p:cNvPr>
                <p:cNvSpPr/>
                <p:nvPr/>
              </p:nvSpPr>
              <p:spPr>
                <a:xfrm rot="16200000">
                  <a:off x="3156291" y="5276397"/>
                  <a:ext cx="838756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F46289CC-4B66-518F-DCC2-CF875DF57367}"/>
                    </a:ext>
                  </a:extLst>
                </p:cNvPr>
                <p:cNvSpPr/>
                <p:nvPr/>
              </p:nvSpPr>
              <p:spPr>
                <a:xfrm rot="16200000">
                  <a:off x="2766435" y="4432395"/>
                  <a:ext cx="838756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5ECE71F1-696B-F24D-C5F5-8CE3425C00C9}"/>
                    </a:ext>
                  </a:extLst>
                </p:cNvPr>
                <p:cNvSpPr/>
                <p:nvPr/>
              </p:nvSpPr>
              <p:spPr>
                <a:xfrm rot="16200000">
                  <a:off x="2865945" y="5387780"/>
                  <a:ext cx="654011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6892C382-8796-9A67-3089-398100936934}"/>
                    </a:ext>
                  </a:extLst>
                </p:cNvPr>
                <p:cNvSpPr/>
                <p:nvPr/>
              </p:nvSpPr>
              <p:spPr>
                <a:xfrm rot="16200000">
                  <a:off x="3255335" y="4323327"/>
                  <a:ext cx="654011" cy="7293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2847AC5-3BBC-4E63-1F26-A58488C9B91F}"/>
                  </a:ext>
                </a:extLst>
              </p:cNvPr>
              <p:cNvGrpSpPr/>
              <p:nvPr/>
            </p:nvGrpSpPr>
            <p:grpSpPr>
              <a:xfrm>
                <a:off x="1342445" y="2646024"/>
                <a:ext cx="1383394" cy="1543684"/>
                <a:chOff x="1342445" y="2646024"/>
                <a:chExt cx="1383394" cy="15436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A8868E41-6D75-5D22-C5F2-1AE727CC32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42445" y="3730141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A8868E41-6D75-5D22-C5F2-1AE727CC32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42445" y="3730141"/>
                      <a:ext cx="436944" cy="4595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128" r="-12766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B9E14227-80A1-18A7-30A9-38E91B9BB1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88895" y="3713751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B9E14227-80A1-18A7-30A9-38E91B9BB1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8895" y="3713751"/>
                      <a:ext cx="436944" cy="4595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2174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92EC43C8-5E32-44E9-898C-97684C1DD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7085" y="2671325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92EC43C8-5E32-44E9-898C-97684C1DD6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67085" y="2671325"/>
                      <a:ext cx="436944" cy="4595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2222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452E7E6-E6EC-F73B-1764-E4E62E85E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2412" y="2646024"/>
                      <a:ext cx="436944" cy="459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452E7E6-E6EC-F73B-1764-E4E62E85ED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2412" y="2646024"/>
                      <a:ext cx="436944" cy="4595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2174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A65325-E7ED-F3D2-5A87-1D0D47765072}"/>
                </a:ext>
              </a:extLst>
            </p:cNvPr>
            <p:cNvSpPr/>
            <p:nvPr/>
          </p:nvSpPr>
          <p:spPr>
            <a:xfrm>
              <a:off x="1582665" y="3494425"/>
              <a:ext cx="865441" cy="9690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A645C-8613-B1EE-C12D-3709EBB06CA0}"/>
                </a:ext>
              </a:extLst>
            </p:cNvPr>
            <p:cNvSpPr/>
            <p:nvPr/>
          </p:nvSpPr>
          <p:spPr>
            <a:xfrm>
              <a:off x="1582665" y="5867241"/>
              <a:ext cx="865441" cy="9690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71D26F5-32B2-F816-1BFE-792C325AC7F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887223" y="1849535"/>
            <a:ext cx="4189953" cy="34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16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AA0E-2BE9-90C3-215A-D49CCCA1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2DES of Dimer in Cavity (Signal breakdown)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4125F-F252-F58B-C8A0-7B01EE9F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A033C-2B49-7648-EE30-64CC653D165A}"/>
              </a:ext>
            </a:extLst>
          </p:cNvPr>
          <p:cNvGrpSpPr/>
          <p:nvPr/>
        </p:nvGrpSpPr>
        <p:grpSpPr>
          <a:xfrm>
            <a:off x="6586947" y="743467"/>
            <a:ext cx="4511033" cy="5669430"/>
            <a:chOff x="60550" y="-117530"/>
            <a:chExt cx="5483154" cy="6713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19BEDD-3EFE-E2FD-2D46-F6974ECB2562}"/>
                </a:ext>
              </a:extLst>
            </p:cNvPr>
            <p:cNvGrpSpPr/>
            <p:nvPr/>
          </p:nvGrpSpPr>
          <p:grpSpPr>
            <a:xfrm>
              <a:off x="60550" y="-117530"/>
              <a:ext cx="4896891" cy="6067189"/>
              <a:chOff x="60550" y="-117530"/>
              <a:chExt cx="4896891" cy="6067189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AED9E24-D90E-D919-6380-8727AE14A1BC}"/>
                  </a:ext>
                </a:extLst>
              </p:cNvPr>
              <p:cNvGrpSpPr/>
              <p:nvPr/>
            </p:nvGrpSpPr>
            <p:grpSpPr>
              <a:xfrm>
                <a:off x="741646" y="-117530"/>
                <a:ext cx="4215795" cy="415299"/>
                <a:chOff x="741646" y="-117530"/>
                <a:chExt cx="4215795" cy="415299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16D4056-8C8B-B081-3266-309CAFD98F5E}"/>
                    </a:ext>
                  </a:extLst>
                </p:cNvPr>
                <p:cNvSpPr txBox="1"/>
                <p:nvPr/>
              </p:nvSpPr>
              <p:spPr>
                <a:xfrm>
                  <a:off x="4140168" y="-117530"/>
                  <a:ext cx="817273" cy="400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Goudy Old Style" panose="02020502050305020303" pitchFamily="18" charset="77"/>
                    </a:rPr>
                    <a:t>Total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3DE0DFE-A695-4E40-107E-4E20ADD8B895}"/>
                    </a:ext>
                  </a:extLst>
                </p:cNvPr>
                <p:cNvSpPr txBox="1"/>
                <p:nvPr/>
              </p:nvSpPr>
              <p:spPr>
                <a:xfrm>
                  <a:off x="2061396" y="-103104"/>
                  <a:ext cx="1823695" cy="400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Goudy Old Style" panose="02020502050305020303" pitchFamily="18" charset="77"/>
                    </a:rPr>
                    <a:t>Non-Rephasing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3641298-9198-2B4F-61FD-CEE3D4E8A4BC}"/>
                    </a:ext>
                  </a:extLst>
                </p:cNvPr>
                <p:cNvSpPr txBox="1"/>
                <p:nvPr/>
              </p:nvSpPr>
              <p:spPr>
                <a:xfrm>
                  <a:off x="741646" y="-103366"/>
                  <a:ext cx="1266018" cy="400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Goudy Old Style" panose="02020502050305020303" pitchFamily="18" charset="77"/>
                    </a:rPr>
                    <a:t>Rephasing</a:t>
                  </a: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1BD60B2-2371-75EA-44DB-A7AA14B85FD8}"/>
                  </a:ext>
                </a:extLst>
              </p:cNvPr>
              <p:cNvGrpSpPr/>
              <p:nvPr/>
            </p:nvGrpSpPr>
            <p:grpSpPr>
              <a:xfrm>
                <a:off x="60550" y="630508"/>
                <a:ext cx="411512" cy="5319151"/>
                <a:chOff x="60550" y="630508"/>
                <a:chExt cx="411512" cy="531915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AB2FCAF1-BF58-4FA0-3ABB-9A1448A4770A}"/>
                    </a:ext>
                  </a:extLst>
                </p:cNvPr>
                <p:cNvGrpSpPr/>
                <p:nvPr/>
              </p:nvGrpSpPr>
              <p:grpSpPr>
                <a:xfrm>
                  <a:off x="60550" y="3724312"/>
                  <a:ext cx="411512" cy="2225347"/>
                  <a:chOff x="60550" y="3724312"/>
                  <a:chExt cx="411512" cy="2225347"/>
                </a:xfrm>
              </p:grpSpPr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7641890C-25BC-00AC-9CDD-02F7ACCD84D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60938" y="5316659"/>
                    <a:ext cx="854488" cy="4115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/>
                      <a:t>Total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866A4F2-F93B-2EDC-A8DE-30B29A55ACB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44256" y="3865596"/>
                    <a:ext cx="6211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/>
                      <a:t>ESA</a:t>
                    </a: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FE952F7F-F57B-5FB7-6EBA-C4DFA28820BB}"/>
                    </a:ext>
                  </a:extLst>
                </p:cNvPr>
                <p:cNvGrpSpPr/>
                <p:nvPr/>
              </p:nvGrpSpPr>
              <p:grpSpPr>
                <a:xfrm>
                  <a:off x="120870" y="630508"/>
                  <a:ext cx="339790" cy="2073625"/>
                  <a:chOff x="120870" y="630508"/>
                  <a:chExt cx="339790" cy="2073625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6343DD8-F5CF-362C-21AC-566B53C0ECC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6141" y="2300851"/>
                    <a:ext cx="46801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/>
                      <a:t>SE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1E1DE5C-D10F-2563-B6F6-CCFE0B03503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9179" y="771793"/>
                    <a:ext cx="6211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/>
                      <a:t>GSB</a:t>
                    </a:r>
                  </a:p>
                </p:txBody>
              </p: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B7E5F4-8BB2-29CE-1BFB-6AF8C73B63EE}"/>
                </a:ext>
              </a:extLst>
            </p:cNvPr>
            <p:cNvGrpSpPr/>
            <p:nvPr/>
          </p:nvGrpSpPr>
          <p:grpSpPr>
            <a:xfrm>
              <a:off x="356311" y="219089"/>
              <a:ext cx="5187393" cy="6376404"/>
              <a:chOff x="356311" y="219089"/>
              <a:chExt cx="5187393" cy="637640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53BACC2-7055-AF93-34BC-95087DA5E5D6}"/>
                  </a:ext>
                </a:extLst>
              </p:cNvPr>
              <p:cNvGrpSpPr/>
              <p:nvPr/>
            </p:nvGrpSpPr>
            <p:grpSpPr>
              <a:xfrm>
                <a:off x="386978" y="219089"/>
                <a:ext cx="5156726" cy="3178705"/>
                <a:chOff x="386978" y="219089"/>
                <a:chExt cx="5156726" cy="317870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C8ABE66-5063-5B97-0FD4-88C4491E7C71}"/>
                    </a:ext>
                  </a:extLst>
                </p:cNvPr>
                <p:cNvGrpSpPr/>
                <p:nvPr/>
              </p:nvGrpSpPr>
              <p:grpSpPr>
                <a:xfrm>
                  <a:off x="386978" y="219089"/>
                  <a:ext cx="5155378" cy="1625393"/>
                  <a:chOff x="386978" y="219089"/>
                  <a:chExt cx="5155378" cy="1625393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E506FCD4-AA6D-54A2-998F-6EEF164C060E}"/>
                      </a:ext>
                    </a:extLst>
                  </p:cNvPr>
                  <p:cNvGrpSpPr/>
                  <p:nvPr/>
                </p:nvGrpSpPr>
                <p:grpSpPr>
                  <a:xfrm>
                    <a:off x="1247929" y="1553046"/>
                    <a:ext cx="3339917" cy="291436"/>
                    <a:chOff x="1247929" y="1553046"/>
                    <a:chExt cx="3339917" cy="29143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A75A6124-6E6D-06F8-7383-C9FC5EF0692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47929" y="1553046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49C3200C-49BA-0692-5CDE-DABB6028775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47929" y="1553046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15789" r="-21053" b="-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1" name="TextBox 50">
                          <a:extLst>
                            <a:ext uri="{FF2B5EF4-FFF2-40B4-BE49-F238E27FC236}">
                              <a16:creationId xmlns:a16="http://schemas.microsoft.com/office/drawing/2014/main" id="{3AFC63BA-DEEE-740A-3207-A2E217787CE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12638" y="1567483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D4F3D201-61A0-34EA-8D54-6347FFA61D4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2638" y="1567483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21053" r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:a16="http://schemas.microsoft.com/office/drawing/2014/main" id="{020374B0-233E-7AC7-5919-6634D351DBF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61822" y="1555356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285343F0-4C9C-2EF9-8064-57CC4DF479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61822" y="1555356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1053" r="-15789" b="-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F8E7E3F3-3DA8-C6EC-5073-199F3B7C65CC}"/>
                      </a:ext>
                    </a:extLst>
                  </p:cNvPr>
                  <p:cNvGrpSpPr/>
                  <p:nvPr/>
                </p:nvGrpSpPr>
                <p:grpSpPr>
                  <a:xfrm>
                    <a:off x="386978" y="219089"/>
                    <a:ext cx="5155378" cy="1418105"/>
                    <a:chOff x="386978" y="219089"/>
                    <a:chExt cx="5155378" cy="1418105"/>
                  </a:xfrm>
                </p:grpSpPr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07B0F303-0872-B40B-194D-2378294756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978" y="219089"/>
                      <a:ext cx="5155378" cy="1418105"/>
                      <a:chOff x="473605" y="531232"/>
                      <a:chExt cx="5155378" cy="1418105"/>
                    </a:xfrm>
                  </p:grpSpPr>
                  <p:pic>
                    <p:nvPicPr>
                      <p:cNvPr id="47" name="Picture 46">
                        <a:extLst>
                          <a:ext uri="{FF2B5EF4-FFF2-40B4-BE49-F238E27FC236}">
                            <a16:creationId xmlns:a16="http://schemas.microsoft.com/office/drawing/2014/main" id="{6C2F60C0-A0CD-6389-AE20-C96B7D2C04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/>
                      <a:stretch/>
                    </p:blipFill>
                    <p:spPr>
                      <a:xfrm>
                        <a:off x="473605" y="534507"/>
                        <a:ext cx="1691561" cy="141483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Picture 47">
                        <a:extLst>
                          <a:ext uri="{FF2B5EF4-FFF2-40B4-BE49-F238E27FC236}">
                            <a16:creationId xmlns:a16="http://schemas.microsoft.com/office/drawing/2014/main" id="{FC5E8C05-FE45-513E-699B-E5B7AE0A94B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rcRect/>
                      <a:stretch/>
                    </p:blipFill>
                    <p:spPr>
                      <a:xfrm>
                        <a:off x="2300893" y="531232"/>
                        <a:ext cx="1415749" cy="141574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9" name="Picture 48">
                        <a:extLst>
                          <a:ext uri="{FF2B5EF4-FFF2-40B4-BE49-F238E27FC236}">
                            <a16:creationId xmlns:a16="http://schemas.microsoft.com/office/drawing/2014/main" id="{DB4BC3C7-E313-BCA7-A77A-FD7957E11F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rcRect/>
                      <a:stretch/>
                    </p:blipFill>
                    <p:spPr>
                      <a:xfrm>
                        <a:off x="3852369" y="532702"/>
                        <a:ext cx="1776614" cy="1414279"/>
                      </a:xfrm>
                      <a:prstGeom prst="rect">
                        <a:avLst/>
                      </a:prstGeom>
                    </p:spPr>
                  </p:pic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5A94E058-7E77-9EC7-5EC0-787395260A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033391" y="783858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16067D86-92CF-FBE1-AC7F-3D7C32940E9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33391" y="783858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21053" r="-15789" b="-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86585A02-0B19-0BBA-2D92-C7DB11DE4E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3177" y="779045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7" name="TextBox 16">
                          <a:extLst>
                            <a:ext uri="{FF2B5EF4-FFF2-40B4-BE49-F238E27FC236}">
                              <a16:creationId xmlns:a16="http://schemas.microsoft.com/office/drawing/2014/main" id="{ACD680CD-5843-E7E4-910E-6F45BB1028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3177" y="779045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16667" r="-1111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4F4A21E6-A2ED-5066-4C8F-C60184349FD2}"/>
                    </a:ext>
                  </a:extLst>
                </p:cNvPr>
                <p:cNvGrpSpPr/>
                <p:nvPr/>
              </p:nvGrpSpPr>
              <p:grpSpPr>
                <a:xfrm>
                  <a:off x="386978" y="1780433"/>
                  <a:ext cx="5156726" cy="1617361"/>
                  <a:chOff x="386978" y="1780433"/>
                  <a:chExt cx="5156726" cy="1617361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32C3EC4-859E-D91D-E150-ED0E6656F3BB}"/>
                      </a:ext>
                    </a:extLst>
                  </p:cNvPr>
                  <p:cNvGrpSpPr/>
                  <p:nvPr/>
                </p:nvGrpSpPr>
                <p:grpSpPr>
                  <a:xfrm>
                    <a:off x="1261644" y="3114048"/>
                    <a:ext cx="3331015" cy="283746"/>
                    <a:chOff x="1261644" y="3114048"/>
                    <a:chExt cx="3331015" cy="28374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7B4095B1-4E98-38DE-AFC7-CEC3A7A01E2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66635" y="3118862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51F756B7-13D2-81C6-1923-DF6C1FCA1D1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66635" y="3118862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l="-22222" r="-22222" b="-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3E5D54AB-3047-4155-C27B-42836B27E0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07825" y="3114048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E0F97B6F-EAC5-2974-3298-5EA5F2B756C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07825" y="3114048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1053" r="-15789" b="-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544E116E-12FC-D7AE-790B-FFE50850603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1644" y="3120795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31689ADB-DEE6-7CD4-070C-EC329A6C960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1644" y="3120795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5789" r="-15789" b="-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1F697263-D544-A8E8-C7F9-4E50A7BEF559}"/>
                      </a:ext>
                    </a:extLst>
                  </p:cNvPr>
                  <p:cNvGrpSpPr/>
                  <p:nvPr/>
                </p:nvGrpSpPr>
                <p:grpSpPr>
                  <a:xfrm>
                    <a:off x="386978" y="1780433"/>
                    <a:ext cx="5156726" cy="1418104"/>
                    <a:chOff x="386978" y="1780433"/>
                    <a:chExt cx="5156726" cy="141810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6CF899C0-869C-1AD4-F8DA-17147B866F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978" y="1780433"/>
                      <a:ext cx="5156726" cy="1418104"/>
                      <a:chOff x="473604" y="2112647"/>
                      <a:chExt cx="5156726" cy="1418104"/>
                    </a:xfrm>
                  </p:grpSpPr>
                  <p:pic>
                    <p:nvPicPr>
                      <p:cNvPr id="36" name="Picture 35">
                        <a:extLst>
                          <a:ext uri="{FF2B5EF4-FFF2-40B4-BE49-F238E27FC236}">
                            <a16:creationId xmlns:a16="http://schemas.microsoft.com/office/drawing/2014/main" id="{32E074F4-5949-14F6-40FA-9D7801C896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rcRect/>
                      <a:stretch/>
                    </p:blipFill>
                    <p:spPr>
                      <a:xfrm>
                        <a:off x="473604" y="2112647"/>
                        <a:ext cx="1691562" cy="141483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" name="Picture 36">
                        <a:extLst>
                          <a:ext uri="{FF2B5EF4-FFF2-40B4-BE49-F238E27FC236}">
                            <a16:creationId xmlns:a16="http://schemas.microsoft.com/office/drawing/2014/main" id="{B8E080B7-E410-EF36-6E5A-E995E749CF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rcRect/>
                      <a:stretch/>
                    </p:blipFill>
                    <p:spPr>
                      <a:xfrm>
                        <a:off x="2300071" y="2112922"/>
                        <a:ext cx="1414279" cy="141427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Picture 37">
                        <a:extLst>
                          <a:ext uri="{FF2B5EF4-FFF2-40B4-BE49-F238E27FC236}">
                            <a16:creationId xmlns:a16="http://schemas.microsoft.com/office/drawing/2014/main" id="{CEBAA457-13B9-C638-E7B2-8D721055CB3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rcRect/>
                      <a:stretch/>
                    </p:blipFill>
                    <p:spPr>
                      <a:xfrm>
                        <a:off x="3849256" y="2112922"/>
                        <a:ext cx="1781074" cy="1417829"/>
                      </a:xfrm>
                      <a:prstGeom prst="rect">
                        <a:avLst/>
                      </a:prstGeom>
                    </p:spPr>
                  </p:pic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1D90176-530A-C53C-B311-8D780756D48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1791" y="2341314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9" name="TextBox 18">
                          <a:extLst>
                            <a:ext uri="{FF2B5EF4-FFF2-40B4-BE49-F238E27FC236}">
                              <a16:creationId xmlns:a16="http://schemas.microsoft.com/office/drawing/2014/main" id="{FC934735-9128-972B-AAC1-BCA56739A28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1791" y="2341314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 l="-16667" r="-1111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85C7AB59-C520-05A3-289A-AC20878AA0C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039783" y="2336295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>
                          <a:extLst>
                            <a:ext uri="{FF2B5EF4-FFF2-40B4-BE49-F238E27FC236}">
                              <a16:creationId xmlns:a16="http://schemas.microsoft.com/office/drawing/2014/main" id="{D7F40ED0-F31E-5D8B-BF81-D828939AD2C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39783" y="2336295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18"/>
                          <a:stretch>
                            <a:fillRect l="-15789" r="-21053" b="-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8E77DB8-B14C-561D-8201-86761BF9C1B0}"/>
                  </a:ext>
                </a:extLst>
              </p:cNvPr>
              <p:cNvGrpSpPr/>
              <p:nvPr/>
            </p:nvGrpSpPr>
            <p:grpSpPr>
              <a:xfrm>
                <a:off x="356311" y="3344439"/>
                <a:ext cx="5186045" cy="3251054"/>
                <a:chOff x="356311" y="3344439"/>
                <a:chExt cx="5186045" cy="325105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979B04AD-25E3-4DF7-E28E-CE438286DAD8}"/>
                    </a:ext>
                  </a:extLst>
                </p:cNvPr>
                <p:cNvGrpSpPr/>
                <p:nvPr/>
              </p:nvGrpSpPr>
              <p:grpSpPr>
                <a:xfrm>
                  <a:off x="356311" y="3344439"/>
                  <a:ext cx="5186045" cy="1599057"/>
                  <a:chOff x="356311" y="3344439"/>
                  <a:chExt cx="5186045" cy="159905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1D40E992-7F7D-9435-2B27-24B40DF9F3DE}"/>
                      </a:ext>
                    </a:extLst>
                  </p:cNvPr>
                  <p:cNvGrpSpPr/>
                  <p:nvPr/>
                </p:nvGrpSpPr>
                <p:grpSpPr>
                  <a:xfrm>
                    <a:off x="1247928" y="4711157"/>
                    <a:ext cx="3381266" cy="232339"/>
                    <a:chOff x="1247928" y="4711157"/>
                    <a:chExt cx="3381266" cy="2323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F6B9FCD4-05CE-CEA3-F563-85CCEE535BE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5400000">
                          <a:off x="4377683" y="4691984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36A98E59-A23B-DD56-7490-58321EA6723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5400000">
                          <a:off x="4377683" y="4691984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t="-10526" b="-1052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5B441669-F538-D616-7295-4EFF359B49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5400000">
                          <a:off x="2824949" y="4691984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" name="TextBox 23">
                          <a:extLst>
                            <a:ext uri="{FF2B5EF4-FFF2-40B4-BE49-F238E27FC236}">
                              <a16:creationId xmlns:a16="http://schemas.microsoft.com/office/drawing/2014/main" id="{04BAE657-0137-9EF2-4AFA-E1B606EE0A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5400000">
                          <a:off x="2824949" y="4691984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t="-10526" b="-1052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8" name="TextBox 27">
                          <a:extLst>
                            <a:ext uri="{FF2B5EF4-FFF2-40B4-BE49-F238E27FC236}">
                              <a16:creationId xmlns:a16="http://schemas.microsoft.com/office/drawing/2014/main" id="{5FFDC41E-B7DD-4149-9E31-B847AAEB6DA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5400000">
                          <a:off x="1273416" y="4685669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8" name="TextBox 27">
                          <a:extLst>
                            <a:ext uri="{FF2B5EF4-FFF2-40B4-BE49-F238E27FC236}">
                              <a16:creationId xmlns:a16="http://schemas.microsoft.com/office/drawing/2014/main" id="{ABBC5057-1529-FBDB-0DE7-9FF3A6B7007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5400000">
                          <a:off x="1273416" y="4685669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20"/>
                          <a:stretch>
                            <a:fillRect t="-10526" b="-1052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EE1639A8-5FFF-08CE-B406-D8C00F310740}"/>
                      </a:ext>
                    </a:extLst>
                  </p:cNvPr>
                  <p:cNvGrpSpPr/>
                  <p:nvPr/>
                </p:nvGrpSpPr>
                <p:grpSpPr>
                  <a:xfrm>
                    <a:off x="356311" y="3344439"/>
                    <a:ext cx="5186045" cy="1419905"/>
                    <a:chOff x="356311" y="3344439"/>
                    <a:chExt cx="5186045" cy="1419905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0E1B7EA-F834-7242-A325-406DFD8921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6311" y="3344439"/>
                      <a:ext cx="5186045" cy="1419905"/>
                      <a:chOff x="442938" y="3691065"/>
                      <a:chExt cx="5186045" cy="1419905"/>
                    </a:xfrm>
                  </p:grpSpPr>
                  <p:pic>
                    <p:nvPicPr>
                      <p:cNvPr id="23" name="Picture 22">
                        <a:extLst>
                          <a:ext uri="{FF2B5EF4-FFF2-40B4-BE49-F238E27FC236}">
                            <a16:creationId xmlns:a16="http://schemas.microsoft.com/office/drawing/2014/main" id="{374C4AB9-6980-87B7-C479-3FF5C541015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/>
                      <a:srcRect/>
                      <a:stretch/>
                    </p:blipFill>
                    <p:spPr>
                      <a:xfrm>
                        <a:off x="442938" y="3691092"/>
                        <a:ext cx="1722226" cy="14142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Picture 23">
                        <a:extLst>
                          <a:ext uri="{FF2B5EF4-FFF2-40B4-BE49-F238E27FC236}">
                            <a16:creationId xmlns:a16="http://schemas.microsoft.com/office/drawing/2014/main" id="{A7D9C798-8E47-33A9-4188-B54004D04E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rcRect/>
                      <a:stretch/>
                    </p:blipFill>
                    <p:spPr>
                      <a:xfrm>
                        <a:off x="2300071" y="3691065"/>
                        <a:ext cx="1417828" cy="14178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Picture 24">
                        <a:extLst>
                          <a:ext uri="{FF2B5EF4-FFF2-40B4-BE49-F238E27FC236}">
                            <a16:creationId xmlns:a16="http://schemas.microsoft.com/office/drawing/2014/main" id="{245CEFCC-2776-15B8-32B5-22C24BEA12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/>
                      <a:srcRect/>
                      <a:stretch/>
                    </p:blipFill>
                    <p:spPr>
                      <a:xfrm>
                        <a:off x="3852370" y="3696692"/>
                        <a:ext cx="1776613" cy="1414278"/>
                      </a:xfrm>
                      <a:prstGeom prst="rect">
                        <a:avLst/>
                      </a:prstGeom>
                    </p:spPr>
                  </p:pic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CB6BFF2F-6AE1-AD25-CFD0-331B4691087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6604" y="3908263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E97539E-F45A-59CF-2482-A3B7424A1F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6604" y="3908263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24"/>
                          <a:stretch>
                            <a:fillRect l="-11111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" name="TextBox 21">
                          <a:extLst>
                            <a:ext uri="{FF2B5EF4-FFF2-40B4-BE49-F238E27FC236}">
                              <a16:creationId xmlns:a16="http://schemas.microsoft.com/office/drawing/2014/main" id="{25458C30-442F-1BCB-162F-603F8AA799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038204" y="3904552"/>
                          <a:ext cx="22602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CC5D8210-F867-B5DD-079A-753421DF256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38204" y="3904552"/>
                          <a:ext cx="226024" cy="276999"/>
                        </a:xfrm>
                        <a:prstGeom prst="rect">
                          <a:avLst/>
                        </a:prstGeom>
                        <a:blipFill>
                          <a:blip r:embed="rId25"/>
                          <a:stretch>
                            <a:fillRect l="-15789" r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A2D01C3-7682-9609-928D-A911DE7474B6}"/>
                    </a:ext>
                  </a:extLst>
                </p:cNvPr>
                <p:cNvGrpSpPr/>
                <p:nvPr/>
              </p:nvGrpSpPr>
              <p:grpSpPr>
                <a:xfrm>
                  <a:off x="395349" y="4906544"/>
                  <a:ext cx="5145052" cy="1688949"/>
                  <a:chOff x="395349" y="4906544"/>
                  <a:chExt cx="5145052" cy="1688949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D38CA921-DB71-4081-8E52-D675646F9C76}"/>
                      </a:ext>
                    </a:extLst>
                  </p:cNvPr>
                  <p:cNvGrpSpPr/>
                  <p:nvPr/>
                </p:nvGrpSpPr>
                <p:grpSpPr>
                  <a:xfrm>
                    <a:off x="395349" y="4906544"/>
                    <a:ext cx="5145052" cy="1688949"/>
                    <a:chOff x="395349" y="4906544"/>
                    <a:chExt cx="5145052" cy="1688949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8280E36F-8A2E-F6B9-9737-E332D44D4F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6"/>
                    <a:srcRect/>
                    <a:stretch/>
                  </p:blipFill>
                  <p:spPr>
                    <a:xfrm>
                      <a:off x="395349" y="4906544"/>
                      <a:ext cx="1674818" cy="167095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28668235-06C0-756B-2299-20C1761050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/>
                    <a:srcRect/>
                    <a:stretch/>
                  </p:blipFill>
                  <p:spPr>
                    <a:xfrm>
                      <a:off x="2215077" y="4908367"/>
                      <a:ext cx="1411013" cy="16831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6AC00F9A-8EF3-F14C-5511-9703853FC9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8"/>
                    <a:srcRect/>
                    <a:stretch/>
                  </p:blipFill>
                  <p:spPr>
                    <a:xfrm>
                      <a:off x="3771564" y="4915873"/>
                      <a:ext cx="1768837" cy="1679620"/>
                    </a:xfrm>
                    <a:prstGeom prst="rect">
                      <a:avLst/>
                    </a:prstGeom>
                  </p:spPr>
                </p:pic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FF9E5992-82B2-1084-0269-54DEF4911F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88364" y="5465024"/>
                        <a:ext cx="22602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36ED23C7-C167-35BC-CE8A-F4744B8629A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588364" y="5465024"/>
                        <a:ext cx="226024" cy="276999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 l="-10526" r="-105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64B0A7BE-4C2C-737C-C81A-D642D2B97AE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33391" y="5460210"/>
                        <a:ext cx="22602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702B9F96-CEFF-4E1A-AED3-41625D832E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33391" y="5460210"/>
                        <a:ext cx="226024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21053" r="-15789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C973F70-BD59-3C2A-15AD-36CA41F8B0B1}"/>
              </a:ext>
            </a:extLst>
          </p:cNvPr>
          <p:cNvGrpSpPr/>
          <p:nvPr/>
        </p:nvGrpSpPr>
        <p:grpSpPr>
          <a:xfrm>
            <a:off x="3509486" y="813332"/>
            <a:ext cx="2747367" cy="5577840"/>
            <a:chOff x="2044591" y="790613"/>
            <a:chExt cx="2747367" cy="5580403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A9B3B94-330B-CF29-BFD2-3A4AE7825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/>
          </p:blipFill>
          <p:spPr>
            <a:xfrm>
              <a:off x="2044591" y="790613"/>
              <a:ext cx="2747367" cy="245353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D613692-1CE3-456C-5B88-DC9AEE57C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/>
            <a:stretch/>
          </p:blipFill>
          <p:spPr>
            <a:xfrm>
              <a:off x="2049367" y="3429000"/>
              <a:ext cx="2730308" cy="2942016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4F28C3-329E-30B9-FAFA-D0BD94249DED}"/>
              </a:ext>
            </a:extLst>
          </p:cNvPr>
          <p:cNvGrpSpPr/>
          <p:nvPr/>
        </p:nvGrpSpPr>
        <p:grpSpPr>
          <a:xfrm>
            <a:off x="261172" y="2040097"/>
            <a:ext cx="2842760" cy="2663316"/>
            <a:chOff x="129249" y="2089857"/>
            <a:chExt cx="2842760" cy="266331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BE0A6B2-7757-00B7-B1A9-3D6AB116B0FD}"/>
                </a:ext>
              </a:extLst>
            </p:cNvPr>
            <p:cNvGrpSpPr/>
            <p:nvPr/>
          </p:nvGrpSpPr>
          <p:grpSpPr>
            <a:xfrm>
              <a:off x="129249" y="2089857"/>
              <a:ext cx="2842760" cy="2663316"/>
              <a:chOff x="4792621" y="3232435"/>
              <a:chExt cx="2069274" cy="173967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EEA8C28-1C04-9C32-9547-F23131630AD7}"/>
                  </a:ext>
                </a:extLst>
              </p:cNvPr>
              <p:cNvGrpSpPr/>
              <p:nvPr/>
            </p:nvGrpSpPr>
            <p:grpSpPr>
              <a:xfrm>
                <a:off x="4792621" y="3233879"/>
                <a:ext cx="2065950" cy="1738229"/>
                <a:chOff x="2137813" y="3191206"/>
                <a:chExt cx="2065950" cy="1738229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01BEEB85-FFD5-777F-D039-1F748110120F}"/>
                    </a:ext>
                  </a:extLst>
                </p:cNvPr>
                <p:cNvGrpSpPr/>
                <p:nvPr/>
              </p:nvGrpSpPr>
              <p:grpSpPr>
                <a:xfrm>
                  <a:off x="3598671" y="3893841"/>
                  <a:ext cx="605092" cy="1035522"/>
                  <a:chOff x="3598671" y="3893841"/>
                  <a:chExt cx="605092" cy="1035522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971FFDDF-633A-ABFC-86A9-8B7A823815B5}"/>
                      </a:ext>
                    </a:extLst>
                  </p:cNvPr>
                  <p:cNvGrpSpPr/>
                  <p:nvPr/>
                </p:nvGrpSpPr>
                <p:grpSpPr>
                  <a:xfrm>
                    <a:off x="3598671" y="3893841"/>
                    <a:ext cx="605092" cy="1035522"/>
                    <a:chOff x="2150910" y="3295603"/>
                    <a:chExt cx="605403" cy="1035522"/>
                  </a:xfrm>
                </p:grpSpPr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E026E6AF-5400-342E-DD40-65C3B5659D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0910" y="3508209"/>
                      <a:ext cx="543415" cy="61871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E53E3A82-1BF9-BFED-4569-9BB76C89C1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0910" y="4071532"/>
                      <a:ext cx="543415" cy="6270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TextBox 111">
                          <a:extLst>
                            <a:ext uri="{FF2B5EF4-FFF2-40B4-BE49-F238E27FC236}">
                              <a16:creationId xmlns:a16="http://schemas.microsoft.com/office/drawing/2014/main" id="{8A9C39BC-A829-A6F4-FF50-0CD58B7BDA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473684" y="4130086"/>
                          <a:ext cx="272621" cy="2010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112" name="TextBox 111">
                          <a:extLst>
                            <a:ext uri="{FF2B5EF4-FFF2-40B4-BE49-F238E27FC236}">
                              <a16:creationId xmlns:a16="http://schemas.microsoft.com/office/drawing/2014/main" id="{8A9C39BC-A829-A6F4-FF50-0CD58B7BDAC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73684" y="4130086"/>
                          <a:ext cx="272621" cy="201039"/>
                        </a:xfrm>
                        <a:prstGeom prst="rect">
                          <a:avLst/>
                        </a:prstGeom>
                        <a:blipFill>
                          <a:blip r:embed="rId31"/>
                          <a:stretch>
                            <a:fillRect l="-53333" t="-168000" r="-90000" b="-244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3" name="TextBox 112">
                          <a:extLst>
                            <a:ext uri="{FF2B5EF4-FFF2-40B4-BE49-F238E27FC236}">
                              <a16:creationId xmlns:a16="http://schemas.microsoft.com/office/drawing/2014/main" id="{761C8A60-D234-107D-653E-28EEAF693B4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483692" y="3295603"/>
                          <a:ext cx="272621" cy="2010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113" name="TextBox 112">
                          <a:extLst>
                            <a:ext uri="{FF2B5EF4-FFF2-40B4-BE49-F238E27FC236}">
                              <a16:creationId xmlns:a16="http://schemas.microsoft.com/office/drawing/2014/main" id="{761C8A60-D234-107D-653E-28EEAF693B4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83692" y="3295603"/>
                          <a:ext cx="272621" cy="201039"/>
                        </a:xfrm>
                        <a:prstGeom prst="rect">
                          <a:avLst/>
                        </a:prstGeom>
                        <a:blipFill>
                          <a:blip r:embed="rId32"/>
                          <a:stretch>
                            <a:fillRect l="-53333" t="-164000" r="-90000" b="-244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8" name="Freeform 107">
                    <a:extLst>
                      <a:ext uri="{FF2B5EF4-FFF2-40B4-BE49-F238E27FC236}">
                        <a16:creationId xmlns:a16="http://schemas.microsoft.com/office/drawing/2014/main" id="{1E333493-84A2-052C-03E7-D37CF019420C}"/>
                      </a:ext>
                    </a:extLst>
                  </p:cNvPr>
                  <p:cNvSpPr/>
                  <p:nvPr/>
                </p:nvSpPr>
                <p:spPr>
                  <a:xfrm>
                    <a:off x="3797177" y="4184461"/>
                    <a:ext cx="125339" cy="469185"/>
                  </a:xfrm>
                  <a:custGeom>
                    <a:avLst/>
                    <a:gdLst>
                      <a:gd name="connsiteX0" fmla="*/ 152436 w 225946"/>
                      <a:gd name="connsiteY0" fmla="*/ 0 h 475488"/>
                      <a:gd name="connsiteX1" fmla="*/ 158532 w 225946"/>
                      <a:gd name="connsiteY1" fmla="*/ 152400 h 475488"/>
                      <a:gd name="connsiteX2" fmla="*/ 54900 w 225946"/>
                      <a:gd name="connsiteY2" fmla="*/ 176784 h 475488"/>
                      <a:gd name="connsiteX3" fmla="*/ 225588 w 225946"/>
                      <a:gd name="connsiteY3" fmla="*/ 219456 h 475488"/>
                      <a:gd name="connsiteX4" fmla="*/ 36 w 225946"/>
                      <a:gd name="connsiteY4" fmla="*/ 256032 h 475488"/>
                      <a:gd name="connsiteX5" fmla="*/ 207300 w 225946"/>
                      <a:gd name="connsiteY5" fmla="*/ 286512 h 475488"/>
                      <a:gd name="connsiteX6" fmla="*/ 121956 w 225946"/>
                      <a:gd name="connsiteY6" fmla="*/ 329184 h 475488"/>
                      <a:gd name="connsiteX7" fmla="*/ 121956 w 225946"/>
                      <a:gd name="connsiteY7" fmla="*/ 475488 h 475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946" h="475488">
                        <a:moveTo>
                          <a:pt x="152436" y="0"/>
                        </a:moveTo>
                        <a:cubicBezTo>
                          <a:pt x="163612" y="61468"/>
                          <a:pt x="174788" y="122936"/>
                          <a:pt x="158532" y="152400"/>
                        </a:cubicBezTo>
                        <a:cubicBezTo>
                          <a:pt x="142276" y="181864"/>
                          <a:pt x="43724" y="165608"/>
                          <a:pt x="54900" y="176784"/>
                        </a:cubicBezTo>
                        <a:cubicBezTo>
                          <a:pt x="66076" y="187960"/>
                          <a:pt x="234732" y="206248"/>
                          <a:pt x="225588" y="219456"/>
                        </a:cubicBezTo>
                        <a:cubicBezTo>
                          <a:pt x="216444" y="232664"/>
                          <a:pt x="3084" y="244856"/>
                          <a:pt x="36" y="256032"/>
                        </a:cubicBezTo>
                        <a:cubicBezTo>
                          <a:pt x="-3012" y="267208"/>
                          <a:pt x="186980" y="274320"/>
                          <a:pt x="207300" y="286512"/>
                        </a:cubicBezTo>
                        <a:cubicBezTo>
                          <a:pt x="227620" y="298704"/>
                          <a:pt x="136180" y="297688"/>
                          <a:pt x="121956" y="329184"/>
                        </a:cubicBezTo>
                        <a:cubicBezTo>
                          <a:pt x="107732" y="360680"/>
                          <a:pt x="114844" y="418084"/>
                          <a:pt x="121956" y="475488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D0D5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B5DDF9D4-A9AF-69C6-2C5E-F01C6AADAB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21279" y="4327031"/>
                        <a:ext cx="142354" cy="20103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rgbClr val="00D0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rgbClr val="00D0D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B5DDF9D4-A9AF-69C6-2C5E-F01C6AADAB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21279" y="4327031"/>
                        <a:ext cx="142354" cy="201039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 l="-25000" r="-31250" b="-384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6AB4BF3C-CE63-B84D-4FC2-5969C4007617}"/>
                    </a:ext>
                  </a:extLst>
                </p:cNvPr>
                <p:cNvGrpSpPr/>
                <p:nvPr/>
              </p:nvGrpSpPr>
              <p:grpSpPr>
                <a:xfrm>
                  <a:off x="2137813" y="3191206"/>
                  <a:ext cx="1548747" cy="1738229"/>
                  <a:chOff x="2137813" y="3191206"/>
                  <a:chExt cx="1548747" cy="173822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16CCB087-42D5-AA69-4B6F-610173F83E7C}"/>
                      </a:ext>
                    </a:extLst>
                  </p:cNvPr>
                  <p:cNvGrpSpPr/>
                  <p:nvPr/>
                </p:nvGrpSpPr>
                <p:grpSpPr>
                  <a:xfrm>
                    <a:off x="2137813" y="3191206"/>
                    <a:ext cx="1203687" cy="1738229"/>
                    <a:chOff x="2040277" y="3191206"/>
                    <a:chExt cx="1203687" cy="1738229"/>
                  </a:xfrm>
                </p:grpSpPr>
                <p:grpSp>
                  <p:nvGrpSpPr>
                    <p:cNvPr id="83" name="Group 82">
                      <a:extLst>
                        <a:ext uri="{FF2B5EF4-FFF2-40B4-BE49-F238E27FC236}">
                          <a16:creationId xmlns:a16="http://schemas.microsoft.com/office/drawing/2014/main" id="{693C75C0-DB77-DC94-C0F8-04806245C6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0277" y="3191206"/>
                      <a:ext cx="1203687" cy="1738229"/>
                      <a:chOff x="3999522" y="2020751"/>
                      <a:chExt cx="1204302" cy="1738229"/>
                    </a:xfrm>
                  </p:grpSpPr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38C1CAE5-AA3B-DB42-4D14-9721998953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9522" y="2250275"/>
                        <a:ext cx="1199502" cy="1314338"/>
                        <a:chOff x="3195058" y="2446940"/>
                        <a:chExt cx="1199502" cy="1314338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5" name="TextBox 94">
                              <a:extLst>
                                <a:ext uri="{FF2B5EF4-FFF2-40B4-BE49-F238E27FC236}">
                                  <a16:creationId xmlns:a16="http://schemas.microsoft.com/office/drawing/2014/main" id="{E502DBA9-87B4-A899-0BF8-EACAEA7468C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830581" y="3353241"/>
                              <a:ext cx="119124" cy="20103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5" name="TextBox 94">
                              <a:extLst>
                                <a:ext uri="{FF2B5EF4-FFF2-40B4-BE49-F238E27FC236}">
                                  <a16:creationId xmlns:a16="http://schemas.microsoft.com/office/drawing/2014/main" id="{E502DBA9-87B4-A899-0BF8-EACAEA7468C7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30581" y="3353241"/>
                              <a:ext cx="119124" cy="201039"/>
                            </a:xfrm>
                            <a:prstGeom prst="rect">
                              <a:avLst/>
                            </a:prstGeom>
                            <a:blipFill>
                              <a:blip r:embed="rId34"/>
                              <a:stretch>
                                <a:fillRect l="-50000" r="-78571" b="-1923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grpSp>
                      <p:nvGrpSpPr>
                        <p:cNvPr id="96" name="Group 95">
                          <a:extLst>
                            <a:ext uri="{FF2B5EF4-FFF2-40B4-BE49-F238E27FC236}">
                              <a16:creationId xmlns:a16="http://schemas.microsoft.com/office/drawing/2014/main" id="{C8412731-C784-0FA5-9066-FDAAFD1D3D2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36203" y="2446940"/>
                          <a:ext cx="547767" cy="62702"/>
                          <a:chOff x="5131483" y="3260555"/>
                          <a:chExt cx="547767" cy="62702"/>
                        </a:xfrm>
                      </p:grpSpPr>
                      <p:sp>
                        <p:nvSpPr>
                          <p:cNvPr id="105" name="Rectangle 104">
                            <a:extLst>
                              <a:ext uri="{FF2B5EF4-FFF2-40B4-BE49-F238E27FC236}">
                                <a16:creationId xmlns:a16="http://schemas.microsoft.com/office/drawing/2014/main" id="{51587C80-EDAD-2C9C-2437-3F8EC35BF3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1483" y="3260555"/>
                            <a:ext cx="276062" cy="62702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206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06" name="Rectangle 105">
                            <a:extLst>
                              <a:ext uri="{FF2B5EF4-FFF2-40B4-BE49-F238E27FC236}">
                                <a16:creationId xmlns:a16="http://schemas.microsoft.com/office/drawing/2014/main" id="{167A80BB-69C7-E11B-6F2F-FA431160464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03188" y="3260555"/>
                            <a:ext cx="276062" cy="62702"/>
                          </a:xfrm>
                          <a:prstGeom prst="rect">
                            <a:avLst/>
                          </a:prstGeom>
                          <a:solidFill>
                            <a:srgbClr val="C00000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97" name="Group 96">
                          <a:extLst>
                            <a:ext uri="{FF2B5EF4-FFF2-40B4-BE49-F238E27FC236}">
                              <a16:creationId xmlns:a16="http://schemas.microsoft.com/office/drawing/2014/main" id="{2FEF3682-12D9-F6EE-5538-A6133DE695C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39969" y="3698576"/>
                          <a:ext cx="547767" cy="62702"/>
                          <a:chOff x="5131483" y="3187403"/>
                          <a:chExt cx="547767" cy="62702"/>
                        </a:xfrm>
                      </p:grpSpPr>
                      <p:sp>
                        <p:nvSpPr>
                          <p:cNvPr id="103" name="Rectangle 102">
                            <a:extLst>
                              <a:ext uri="{FF2B5EF4-FFF2-40B4-BE49-F238E27FC236}">
                                <a16:creationId xmlns:a16="http://schemas.microsoft.com/office/drawing/2014/main" id="{06FBF04F-981B-C86F-290C-D89AE08FFC0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1483" y="3187403"/>
                            <a:ext cx="276062" cy="62702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206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04" name="Rectangle 103">
                            <a:extLst>
                              <a:ext uri="{FF2B5EF4-FFF2-40B4-BE49-F238E27FC236}">
                                <a16:creationId xmlns:a16="http://schemas.microsoft.com/office/drawing/2014/main" id="{57B42AFE-9860-6E98-957E-D8B9B359C3B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03188" y="3187403"/>
                            <a:ext cx="276062" cy="62702"/>
                          </a:xfrm>
                          <a:prstGeom prst="rect">
                            <a:avLst/>
                          </a:prstGeom>
                          <a:solidFill>
                            <a:srgbClr val="C00000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98" name="Rectangle 97">
                          <a:extLst>
                            <a:ext uri="{FF2B5EF4-FFF2-40B4-BE49-F238E27FC236}">
                              <a16:creationId xmlns:a16="http://schemas.microsoft.com/office/drawing/2014/main" id="{A327922C-33D7-7838-CAE4-DC49A8869D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51145" y="2996234"/>
                          <a:ext cx="543415" cy="62702"/>
                        </a:xfrm>
                        <a:prstGeom prst="rect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99" name="Rectangle 98">
                          <a:extLst>
                            <a:ext uri="{FF2B5EF4-FFF2-40B4-BE49-F238E27FC236}">
                              <a16:creationId xmlns:a16="http://schemas.microsoft.com/office/drawing/2014/main" id="{8AD7D2F1-4377-C2FE-E0F6-3F6F88D412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4495" y="3138445"/>
                          <a:ext cx="543415" cy="62702"/>
                        </a:xfrm>
                        <a:prstGeom prst="rect">
                          <a:avLst/>
                        </a:prstGeom>
                        <a:solidFill>
                          <a:srgbClr val="002060"/>
                        </a:solidFill>
                        <a:ln>
                          <a:solidFill>
                            <a:srgbClr val="00206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0" name="TextBox 99">
                              <a:extLst>
                                <a:ext uri="{FF2B5EF4-FFF2-40B4-BE49-F238E27FC236}">
                                  <a16:creationId xmlns:a16="http://schemas.microsoft.com/office/drawing/2014/main" id="{C1DE4DA5-0B36-C26F-6E53-4CC72636236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285013" y="3355085"/>
                              <a:ext cx="226389" cy="20103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0" name="TextBox 99">
                              <a:extLst>
                                <a:ext uri="{FF2B5EF4-FFF2-40B4-BE49-F238E27FC236}">
                                  <a16:creationId xmlns:a16="http://schemas.microsoft.com/office/drawing/2014/main" id="{C1DE4DA5-0B36-C26F-6E53-4CC72636236B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285013" y="3355085"/>
                              <a:ext cx="226389" cy="201039"/>
                            </a:xfrm>
                            <a:prstGeom prst="rect">
                              <a:avLst/>
                            </a:prstGeom>
                            <a:blipFill>
                              <a:blip r:embed="rId35"/>
                              <a:stretch>
                                <a:fillRect l="-20000" r="-8000" b="-2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1" name="TextBox 100">
                              <a:extLst>
                                <a:ext uri="{FF2B5EF4-FFF2-40B4-BE49-F238E27FC236}">
                                  <a16:creationId xmlns:a16="http://schemas.microsoft.com/office/drawing/2014/main" id="{8F60CB93-788D-185C-3107-ABCBDC51613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195058" y="2557843"/>
                              <a:ext cx="230733" cy="20103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1" name="TextBox 100">
                              <a:extLst>
                                <a:ext uri="{FF2B5EF4-FFF2-40B4-BE49-F238E27FC236}">
                                  <a16:creationId xmlns:a16="http://schemas.microsoft.com/office/drawing/2014/main" id="{8F60CB93-788D-185C-3107-ABCBDC51613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195058" y="2557843"/>
                              <a:ext cx="230733" cy="201039"/>
                            </a:xfrm>
                            <a:prstGeom prst="rect">
                              <a:avLst/>
                            </a:prstGeom>
                            <a:blipFill>
                              <a:blip r:embed="rId36"/>
                              <a:stretch>
                                <a:fillRect l="-15385" r="-7692" b="-2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2" name="TextBox 101">
                              <a:extLst>
                                <a:ext uri="{FF2B5EF4-FFF2-40B4-BE49-F238E27FC236}">
                                  <a16:creationId xmlns:a16="http://schemas.microsoft.com/office/drawing/2014/main" id="{4BBA31EB-FE3D-B75B-6DE7-6ACDBD30D90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23686" y="2572040"/>
                              <a:ext cx="240104" cy="20103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2" name="TextBox 101">
                              <a:extLst>
                                <a:ext uri="{FF2B5EF4-FFF2-40B4-BE49-F238E27FC236}">
                                  <a16:creationId xmlns:a16="http://schemas.microsoft.com/office/drawing/2014/main" id="{4BBA31EB-FE3D-B75B-6DE7-6ACDBD30D904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23686" y="2572040"/>
                              <a:ext cx="240104" cy="201039"/>
                            </a:xfrm>
                            <a:prstGeom prst="rect">
                              <a:avLst/>
                            </a:prstGeom>
                            <a:blipFill>
                              <a:blip r:embed="rId37"/>
                              <a:stretch>
                                <a:fillRect l="-11111" r="-3704" b="-1923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1" name="TextBox 90">
                            <a:extLst>
                              <a:ext uri="{FF2B5EF4-FFF2-40B4-BE49-F238E27FC236}">
                                <a16:creationId xmlns:a16="http://schemas.microsoft.com/office/drawing/2014/main" id="{E9D7210B-B5D2-198B-E5B5-4479E55E345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84426" y="3557941"/>
                            <a:ext cx="537675" cy="20103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oMath>
                              </m:oMathPara>
                            </a14:m>
                            <a:endParaRPr lang="en-US" sz="2000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1" name="TextBox 90">
                            <a:extLst>
                              <a:ext uri="{FF2B5EF4-FFF2-40B4-BE49-F238E27FC236}">
                                <a16:creationId xmlns:a16="http://schemas.microsoft.com/office/drawing/2014/main" id="{E9D7210B-B5D2-198B-E5B5-4479E55E345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384426" y="3557941"/>
                            <a:ext cx="537675" cy="201039"/>
                          </a:xfrm>
                          <a:prstGeom prst="rect">
                            <a:avLst/>
                          </a:prstGeom>
                          <a:blipFill>
                            <a:blip r:embed="rId38"/>
                            <a:stretch>
                              <a:fillRect l="-11864" t="-164000" r="-44068" b="-244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2" name="TextBox 91">
                            <a:extLst>
                              <a:ext uri="{FF2B5EF4-FFF2-40B4-BE49-F238E27FC236}">
                                <a16:creationId xmlns:a16="http://schemas.microsoft.com/office/drawing/2014/main" id="{7525BBD4-CB48-E824-5154-7FE26237958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76904" y="2020751"/>
                            <a:ext cx="520771" cy="20103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oMath>
                              </m:oMathPara>
                            </a14:m>
                            <a:endParaRPr lang="en-US" sz="2000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2" name="TextBox 91">
                            <a:extLst>
                              <a:ext uri="{FF2B5EF4-FFF2-40B4-BE49-F238E27FC236}">
                                <a16:creationId xmlns:a16="http://schemas.microsoft.com/office/drawing/2014/main" id="{7525BBD4-CB48-E824-5154-7FE26237958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376904" y="2020751"/>
                            <a:ext cx="520771" cy="201039"/>
                          </a:xfrm>
                          <a:prstGeom prst="rect">
                            <a:avLst/>
                          </a:prstGeom>
                          <a:blipFill>
                            <a:blip r:embed="rId39"/>
                            <a:stretch>
                              <a:fillRect l="-12281" t="-157692" r="-47368" b="-23461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1002FB1B-8820-F231-ABE9-6E0089F1C68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74600" y="2851058"/>
                            <a:ext cx="529224" cy="20103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oMath>
                              </m:oMathPara>
                            </a14:m>
                            <a:endParaRPr lang="en-US" sz="2000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1002FB1B-8820-F231-ABE9-6E0089F1C68A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74600" y="2851058"/>
                            <a:ext cx="529224" cy="201039"/>
                          </a:xfrm>
                          <a:prstGeom prst="rect">
                            <a:avLst/>
                          </a:prstGeom>
                          <a:blipFill>
                            <a:blip r:embed="rId40"/>
                            <a:stretch>
                              <a:fillRect l="-12069" t="-168000" r="-46552" b="-244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3049E167-2690-3105-3907-63001EB5BE3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65639" y="2725506"/>
                            <a:ext cx="529224" cy="20103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oMath>
                              </m:oMathPara>
                            </a14:m>
                            <a:endParaRPr lang="en-US" sz="2000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3049E167-2690-3105-3907-63001EB5BE3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65639" y="2725506"/>
                            <a:ext cx="529224" cy="201039"/>
                          </a:xfrm>
                          <a:prstGeom prst="rect">
                            <a:avLst/>
                          </a:prstGeom>
                          <a:blipFill>
                            <a:blip r:embed="rId41"/>
                            <a:stretch>
                              <a:fillRect l="-10345" t="-157692" r="-46552" b="-23461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87" name="Freeform 86">
                      <a:extLst>
                        <a:ext uri="{FF2B5EF4-FFF2-40B4-BE49-F238E27FC236}">
                          <a16:creationId xmlns:a16="http://schemas.microsoft.com/office/drawing/2014/main" id="{A67F2B17-59E4-CA24-35C7-20E22670E034}"/>
                        </a:ext>
                      </a:extLst>
                    </p:cNvPr>
                    <p:cNvSpPr/>
                    <p:nvPr/>
                  </p:nvSpPr>
                  <p:spPr>
                    <a:xfrm rot="21340283">
                      <a:off x="2493616" y="3808589"/>
                      <a:ext cx="302397" cy="123591"/>
                    </a:xfrm>
                    <a:custGeom>
                      <a:avLst/>
                      <a:gdLst>
                        <a:gd name="connsiteX0" fmla="*/ 0 w 242761"/>
                        <a:gd name="connsiteY0" fmla="*/ 242868 h 242868"/>
                        <a:gd name="connsiteX1" fmla="*/ 105197 w 242761"/>
                        <a:gd name="connsiteY1" fmla="*/ 107 h 242868"/>
                        <a:gd name="connsiteX2" fmla="*/ 242761 w 242761"/>
                        <a:gd name="connsiteY2" fmla="*/ 218592 h 242868"/>
                        <a:gd name="connsiteX0" fmla="*/ 0 w 242761"/>
                        <a:gd name="connsiteY0" fmla="*/ 197602 h 197602"/>
                        <a:gd name="connsiteX1" fmla="*/ 117897 w 242761"/>
                        <a:gd name="connsiteY1" fmla="*/ 177 h 197602"/>
                        <a:gd name="connsiteX2" fmla="*/ 242761 w 242761"/>
                        <a:gd name="connsiteY2" fmla="*/ 173326 h 197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42761" h="197602">
                          <a:moveTo>
                            <a:pt x="0" y="197602"/>
                          </a:moveTo>
                          <a:cubicBezTo>
                            <a:pt x="32368" y="78244"/>
                            <a:pt x="77437" y="4223"/>
                            <a:pt x="117897" y="177"/>
                          </a:cubicBezTo>
                          <a:cubicBezTo>
                            <a:pt x="158357" y="-3869"/>
                            <a:pt x="194209" y="62060"/>
                            <a:pt x="242761" y="173326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  <a:headEnd type="stealth"/>
                      <a:tailEnd type="stealt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798CB27C-7910-E304-A9C1-780127FDF22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66661" y="3565192"/>
                          <a:ext cx="264360" cy="2010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2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798CB27C-7910-E304-A9C1-780127FDF22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66661" y="3565192"/>
                          <a:ext cx="264360" cy="201039"/>
                        </a:xfrm>
                        <a:prstGeom prst="rect">
                          <a:avLst/>
                        </a:prstGeom>
                        <a:blipFill>
                          <a:blip r:embed="rId42"/>
                          <a:stretch>
                            <a:fillRect l="-20000" r="-3333" b="-32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52478CEC-1C48-1613-9110-ABC5765F84CF}"/>
                      </a:ext>
                    </a:extLst>
                  </p:cNvPr>
                  <p:cNvSpPr/>
                  <p:nvPr/>
                </p:nvSpPr>
                <p:spPr>
                  <a:xfrm rot="9735951">
                    <a:off x="3115063" y="4281935"/>
                    <a:ext cx="571497" cy="118955"/>
                  </a:xfrm>
                  <a:custGeom>
                    <a:avLst/>
                    <a:gdLst>
                      <a:gd name="connsiteX0" fmla="*/ 0 w 242761"/>
                      <a:gd name="connsiteY0" fmla="*/ 242868 h 242868"/>
                      <a:gd name="connsiteX1" fmla="*/ 105197 w 242761"/>
                      <a:gd name="connsiteY1" fmla="*/ 107 h 242868"/>
                      <a:gd name="connsiteX2" fmla="*/ 242761 w 242761"/>
                      <a:gd name="connsiteY2" fmla="*/ 218592 h 242868"/>
                      <a:gd name="connsiteX0" fmla="*/ 0 w 242761"/>
                      <a:gd name="connsiteY0" fmla="*/ 197602 h 197602"/>
                      <a:gd name="connsiteX1" fmla="*/ 117897 w 242761"/>
                      <a:gd name="connsiteY1" fmla="*/ 177 h 197602"/>
                      <a:gd name="connsiteX2" fmla="*/ 242761 w 242761"/>
                      <a:gd name="connsiteY2" fmla="*/ 173326 h 197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2761" h="197602">
                        <a:moveTo>
                          <a:pt x="0" y="197602"/>
                        </a:moveTo>
                        <a:cubicBezTo>
                          <a:pt x="32368" y="78244"/>
                          <a:pt x="77437" y="4223"/>
                          <a:pt x="117897" y="177"/>
                        </a:cubicBezTo>
                        <a:cubicBezTo>
                          <a:pt x="158357" y="-3869"/>
                          <a:pt x="194209" y="62060"/>
                          <a:pt x="242761" y="173326"/>
                        </a:cubicBezTo>
                      </a:path>
                    </a:pathLst>
                  </a:custGeom>
                  <a:noFill/>
                  <a:ln w="41275">
                    <a:solidFill>
                      <a:srgbClr val="00B050"/>
                    </a:solidFill>
                    <a:headEnd type="stealth"/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B050"/>
                      </a:solidFill>
                      <a:highlight>
                        <a:srgbClr val="00FF00"/>
                      </a:highlight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TextBox 81">
                        <a:extLst>
                          <a:ext uri="{FF2B5EF4-FFF2-40B4-BE49-F238E27FC236}">
                            <a16:creationId xmlns:a16="http://schemas.microsoft.com/office/drawing/2014/main" id="{4C17352C-CECF-C3F9-B7A8-5D28EED247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53159" y="4386616"/>
                        <a:ext cx="230895" cy="20103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chemeClr val="accent2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TextBox 81">
                        <a:extLst>
                          <a:ext uri="{FF2B5EF4-FFF2-40B4-BE49-F238E27FC236}">
                            <a16:creationId xmlns:a16="http://schemas.microsoft.com/office/drawing/2014/main" id="{4C17352C-CECF-C3F9-B7A8-5D28EED2474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3159" y="4386616"/>
                        <a:ext cx="230895" cy="201039"/>
                      </a:xfrm>
                      <a:prstGeom prst="rect">
                        <a:avLst/>
                      </a:prstGeom>
                      <a:blipFill>
                        <a:blip r:embed="rId43"/>
                        <a:stretch>
                          <a:fillRect l="-23077" b="-230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D8A88CD-B6B0-BD7C-B620-89141727F980}"/>
                  </a:ext>
                </a:extLst>
              </p:cNvPr>
              <p:cNvSpPr/>
              <p:nvPr/>
            </p:nvSpPr>
            <p:spPr>
              <a:xfrm>
                <a:off x="6253480" y="3599845"/>
                <a:ext cx="543136" cy="618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7EA38320-88BA-8F42-29FF-6B88FA81D049}"/>
                  </a:ext>
                </a:extLst>
              </p:cNvPr>
              <p:cNvSpPr/>
              <p:nvPr/>
            </p:nvSpPr>
            <p:spPr>
              <a:xfrm>
                <a:off x="6460656" y="3671863"/>
                <a:ext cx="125339" cy="469185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15BA2C6-6381-7C6D-E628-043C60D9390E}"/>
                      </a:ext>
                    </a:extLst>
                  </p:cNvPr>
                  <p:cNvSpPr txBox="1"/>
                  <p:nvPr/>
                </p:nvSpPr>
                <p:spPr>
                  <a:xfrm>
                    <a:off x="6315320" y="3731318"/>
                    <a:ext cx="196281" cy="2010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D0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15BA2C6-6381-7C6D-E628-043C60D939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5320" y="3731318"/>
                    <a:ext cx="196281" cy="201039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l="-31818" r="-36364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265239E8-887D-C283-0294-F5AC9C91D03B}"/>
                  </a:ext>
                </a:extLst>
              </p:cNvPr>
              <p:cNvSpPr/>
              <p:nvPr/>
            </p:nvSpPr>
            <p:spPr>
              <a:xfrm rot="1015431">
                <a:off x="5714538" y="3416492"/>
                <a:ext cx="545203" cy="127244"/>
              </a:xfrm>
              <a:custGeom>
                <a:avLst/>
                <a:gdLst>
                  <a:gd name="connsiteX0" fmla="*/ 0 w 242761"/>
                  <a:gd name="connsiteY0" fmla="*/ 242868 h 242868"/>
                  <a:gd name="connsiteX1" fmla="*/ 105197 w 242761"/>
                  <a:gd name="connsiteY1" fmla="*/ 107 h 242868"/>
                  <a:gd name="connsiteX2" fmla="*/ 242761 w 242761"/>
                  <a:gd name="connsiteY2" fmla="*/ 218592 h 242868"/>
                  <a:gd name="connsiteX0" fmla="*/ 0 w 242761"/>
                  <a:gd name="connsiteY0" fmla="*/ 197602 h 197602"/>
                  <a:gd name="connsiteX1" fmla="*/ 117897 w 242761"/>
                  <a:gd name="connsiteY1" fmla="*/ 177 h 197602"/>
                  <a:gd name="connsiteX2" fmla="*/ 242761 w 242761"/>
                  <a:gd name="connsiteY2" fmla="*/ 173326 h 19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761" h="197602">
                    <a:moveTo>
                      <a:pt x="0" y="197602"/>
                    </a:moveTo>
                    <a:cubicBezTo>
                      <a:pt x="32368" y="78244"/>
                      <a:pt x="77437" y="4223"/>
                      <a:pt x="117897" y="177"/>
                    </a:cubicBezTo>
                    <a:cubicBezTo>
                      <a:pt x="158357" y="-3869"/>
                      <a:pt x="194209" y="62060"/>
                      <a:pt x="242761" y="173326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  <a:headEnd type="stealt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B050"/>
                  </a:solidFill>
                  <a:highlight>
                    <a:srgbClr val="00FF00"/>
                  </a:highligh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D2364F3-174C-8D37-309A-F23B7E869B92}"/>
                      </a:ext>
                    </a:extLst>
                  </p:cNvPr>
                  <p:cNvSpPr txBox="1"/>
                  <p:nvPr/>
                </p:nvSpPr>
                <p:spPr>
                  <a:xfrm>
                    <a:off x="6106418" y="3232435"/>
                    <a:ext cx="469669" cy="2247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D2364F3-174C-8D37-309A-F23B7E869B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6418" y="3232435"/>
                    <a:ext cx="469669" cy="22474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D71681C-0415-F2E5-02DF-62ACA77C694D}"/>
                      </a:ext>
                    </a:extLst>
                  </p:cNvPr>
                  <p:cNvSpPr txBox="1"/>
                  <p:nvPr/>
                </p:nvSpPr>
                <p:spPr>
                  <a:xfrm>
                    <a:off x="6589414" y="3367998"/>
                    <a:ext cx="272481" cy="2010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D71681C-0415-F2E5-02DF-62ACA77C69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9414" y="3367998"/>
                    <a:ext cx="272481" cy="201039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l="-56667" t="-168000" r="-90000" b="-2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8389F1C5-A306-9654-25DF-6C760418FB76}"/>
                </a:ext>
              </a:extLst>
            </p:cNvPr>
            <p:cNvSpPr/>
            <p:nvPr/>
          </p:nvSpPr>
          <p:spPr>
            <a:xfrm rot="16200000">
              <a:off x="285527" y="3940087"/>
              <a:ext cx="716160" cy="9187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ight Arrow 114">
              <a:extLst>
                <a:ext uri="{FF2B5EF4-FFF2-40B4-BE49-F238E27FC236}">
                  <a16:creationId xmlns:a16="http://schemas.microsoft.com/office/drawing/2014/main" id="{077E00D2-71DD-E1D2-7C82-D0C4929B080A}"/>
                </a:ext>
              </a:extLst>
            </p:cNvPr>
            <p:cNvSpPr/>
            <p:nvPr/>
          </p:nvSpPr>
          <p:spPr>
            <a:xfrm rot="16200000">
              <a:off x="1000911" y="3972359"/>
              <a:ext cx="655794" cy="913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8F4427A4-69DF-8325-47CD-74BD89320AAE}"/>
                </a:ext>
              </a:extLst>
            </p:cNvPr>
            <p:cNvSpPr/>
            <p:nvPr/>
          </p:nvSpPr>
          <p:spPr>
            <a:xfrm rot="16200000">
              <a:off x="969869" y="2866173"/>
              <a:ext cx="716160" cy="9187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ight Arrow 116">
              <a:extLst>
                <a:ext uri="{FF2B5EF4-FFF2-40B4-BE49-F238E27FC236}">
                  <a16:creationId xmlns:a16="http://schemas.microsoft.com/office/drawing/2014/main" id="{FB324726-4D59-5818-66E5-A6DF900ED8CC}"/>
                </a:ext>
              </a:extLst>
            </p:cNvPr>
            <p:cNvSpPr/>
            <p:nvPr/>
          </p:nvSpPr>
          <p:spPr>
            <a:xfrm rot="16200000">
              <a:off x="310570" y="2847976"/>
              <a:ext cx="655794" cy="913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81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D2DA-A7D6-4F22-8ADC-1C2400A7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7" y="128020"/>
            <a:ext cx="10944184" cy="453022"/>
          </a:xfrm>
        </p:spPr>
        <p:txBody>
          <a:bodyPr>
            <a:normAutofit fontScale="90000"/>
          </a:bodyPr>
          <a:lstStyle/>
          <a:p>
            <a:r>
              <a:rPr lang="en-US" dirty="0"/>
              <a:t>2DES of Dimer in Cavity (Coherence Enhancement)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DF0AE-B928-2024-4B95-6A53CA1B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624476-E45B-810D-83AD-4158AE7061C1}"/>
              </a:ext>
            </a:extLst>
          </p:cNvPr>
          <p:cNvGrpSpPr/>
          <p:nvPr/>
        </p:nvGrpSpPr>
        <p:grpSpPr>
          <a:xfrm>
            <a:off x="3244452" y="796203"/>
            <a:ext cx="4912139" cy="5740947"/>
            <a:chOff x="636311" y="272138"/>
            <a:chExt cx="5154469" cy="598622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3A798BB-CFC6-AEAE-57A5-464085274D74}"/>
                </a:ext>
              </a:extLst>
            </p:cNvPr>
            <p:cNvGrpSpPr/>
            <p:nvPr/>
          </p:nvGrpSpPr>
          <p:grpSpPr>
            <a:xfrm>
              <a:off x="636311" y="272138"/>
              <a:ext cx="5154469" cy="5986229"/>
              <a:chOff x="636311" y="272138"/>
              <a:chExt cx="5154469" cy="598622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41353F0-590F-A5DE-6E63-C4172DDF0515}"/>
                  </a:ext>
                </a:extLst>
              </p:cNvPr>
              <p:cNvGrpSpPr/>
              <p:nvPr/>
            </p:nvGrpSpPr>
            <p:grpSpPr>
              <a:xfrm>
                <a:off x="636311" y="272138"/>
                <a:ext cx="5154469" cy="2282791"/>
                <a:chOff x="672886" y="114807"/>
                <a:chExt cx="5154469" cy="228279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E6AFF023-BBBB-9007-CC26-6A3B748C68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/>
              </p:blipFill>
              <p:spPr>
                <a:xfrm>
                  <a:off x="672886" y="419443"/>
                  <a:ext cx="2027134" cy="1978155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C18131E9-75BF-B81C-FB1A-EBCE788BD3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/>
              </p:blipFill>
              <p:spPr>
                <a:xfrm>
                  <a:off x="2468843" y="114807"/>
                  <a:ext cx="1920362" cy="2279957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05532B5-752D-B502-93C7-6FA2422FA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4167340" y="419154"/>
                  <a:ext cx="1660015" cy="1978155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0E2F20C-4342-23DD-678D-F7732B6E3970}"/>
                  </a:ext>
                </a:extLst>
              </p:cNvPr>
              <p:cNvGrpSpPr/>
              <p:nvPr/>
            </p:nvGrpSpPr>
            <p:grpSpPr>
              <a:xfrm>
                <a:off x="646820" y="2487138"/>
                <a:ext cx="5139714" cy="1815911"/>
                <a:chOff x="683395" y="403046"/>
                <a:chExt cx="5139714" cy="1815911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CBE2037-7B3F-ABCD-095A-2C52654075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683395" y="403046"/>
                  <a:ext cx="2012001" cy="1815911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07F29678-F147-FA51-8173-860CA7D3A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2610202" y="403046"/>
                  <a:ext cx="1645920" cy="1815911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D77635-B855-A670-23F0-724B29B9E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4177188" y="403047"/>
                  <a:ext cx="1645921" cy="181591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3462CE2-716B-90AC-157B-D410953D3E48}"/>
                  </a:ext>
                </a:extLst>
              </p:cNvPr>
              <p:cNvGrpSpPr/>
              <p:nvPr/>
            </p:nvGrpSpPr>
            <p:grpSpPr>
              <a:xfrm>
                <a:off x="640866" y="4248840"/>
                <a:ext cx="5144324" cy="2009527"/>
                <a:chOff x="678935" y="238469"/>
                <a:chExt cx="5144324" cy="2009527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A72A00-8D4D-5AD5-2558-26C6416CE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678935" y="238469"/>
                  <a:ext cx="2012001" cy="2006106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280F02C8-77EA-CB19-C323-905602F955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2608540" y="238470"/>
                  <a:ext cx="1647392" cy="2009091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5A343941-9D6A-7934-E264-1584E69EC6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4175507" y="238470"/>
                  <a:ext cx="1647752" cy="20095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792A921-F935-5FCD-BE8D-61DAFDD694C4}"/>
                </a:ext>
              </a:extLst>
            </p:cNvPr>
            <p:cNvGrpSpPr/>
            <p:nvPr/>
          </p:nvGrpSpPr>
          <p:grpSpPr>
            <a:xfrm>
              <a:off x="1076571" y="729447"/>
              <a:ext cx="3585044" cy="302007"/>
              <a:chOff x="1076571" y="729447"/>
              <a:chExt cx="3585044" cy="30200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F349ED-F6BF-6B59-2681-0A5BC6788606}"/>
                  </a:ext>
                </a:extLst>
              </p:cNvPr>
              <p:cNvSpPr txBox="1"/>
              <p:nvPr/>
            </p:nvSpPr>
            <p:spPr>
              <a:xfrm>
                <a:off x="1076571" y="739066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(a)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42ADDD-F8FE-3302-8AA5-9997FCE23F38}"/>
                  </a:ext>
                </a:extLst>
              </p:cNvPr>
              <p:cNvSpPr txBox="1"/>
              <p:nvPr/>
            </p:nvSpPr>
            <p:spPr>
              <a:xfrm>
                <a:off x="2648080" y="739066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(b)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562CD0-6578-52A6-EAB5-EFAFF8030CC9}"/>
                  </a:ext>
                </a:extLst>
              </p:cNvPr>
              <p:cNvSpPr txBox="1"/>
              <p:nvPr/>
            </p:nvSpPr>
            <p:spPr>
              <a:xfrm>
                <a:off x="4205990" y="739066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63E444-0CF2-3D1D-FD23-5E604BEC776D}"/>
                      </a:ext>
                    </a:extLst>
                  </p:cNvPr>
                  <p:cNvSpPr txBox="1"/>
                  <p:nvPr/>
                </p:nvSpPr>
                <p:spPr>
                  <a:xfrm>
                    <a:off x="1356764" y="729447"/>
                    <a:ext cx="1411077" cy="2874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63E444-0CF2-3D1D-FD23-5E604BEC7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6764" y="729447"/>
                    <a:ext cx="1411077" cy="2874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979C8E-36D2-2C6F-ED08-53E3D72CE098}"/>
                </a:ext>
              </a:extLst>
            </p:cNvPr>
            <p:cNvGrpSpPr/>
            <p:nvPr/>
          </p:nvGrpSpPr>
          <p:grpSpPr>
            <a:xfrm>
              <a:off x="1084599" y="2479393"/>
              <a:ext cx="3578736" cy="306939"/>
              <a:chOff x="1081055" y="554907"/>
              <a:chExt cx="3578736" cy="30693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8FD316-FC08-453C-8AC2-CD7AFC5A5EA7}"/>
                  </a:ext>
                </a:extLst>
              </p:cNvPr>
              <p:cNvSpPr txBox="1"/>
              <p:nvPr/>
            </p:nvSpPr>
            <p:spPr>
              <a:xfrm>
                <a:off x="1081055" y="569458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(d)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D43C11-D2B6-54AE-E069-DA54FAA45467}"/>
                  </a:ext>
                </a:extLst>
              </p:cNvPr>
              <p:cNvSpPr txBox="1"/>
              <p:nvPr/>
            </p:nvSpPr>
            <p:spPr>
              <a:xfrm>
                <a:off x="2594560" y="557946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(e)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1904AF-3259-0E8D-FAAC-49A43FF59EBB}"/>
                  </a:ext>
                </a:extLst>
              </p:cNvPr>
              <p:cNvSpPr txBox="1"/>
              <p:nvPr/>
            </p:nvSpPr>
            <p:spPr>
              <a:xfrm>
                <a:off x="4204166" y="561869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(f)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73F45F4-ACF0-3315-423F-F9E4CA29C605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965" y="554907"/>
                    <a:ext cx="1395409" cy="2954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73F45F4-ACF0-3315-423F-F9E4CA29C6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6965" y="554907"/>
                    <a:ext cx="1395409" cy="29542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E19F3C-2B48-EE09-3F27-86623B070D36}"/>
                </a:ext>
              </a:extLst>
            </p:cNvPr>
            <p:cNvGrpSpPr/>
            <p:nvPr/>
          </p:nvGrpSpPr>
          <p:grpSpPr>
            <a:xfrm>
              <a:off x="1091594" y="4302827"/>
              <a:ext cx="3569268" cy="305307"/>
              <a:chOff x="1134120" y="468024"/>
              <a:chExt cx="3569268" cy="30530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8F26C-0AC0-7395-96D1-AF06114FEF66}"/>
                  </a:ext>
                </a:extLst>
              </p:cNvPr>
              <p:cNvSpPr txBox="1"/>
              <p:nvPr/>
            </p:nvSpPr>
            <p:spPr>
              <a:xfrm>
                <a:off x="1134120" y="469223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(g)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5E79A7-9F24-C43B-61D2-FE820C98DB7D}"/>
                  </a:ext>
                </a:extLst>
              </p:cNvPr>
              <p:cNvSpPr txBox="1"/>
              <p:nvPr/>
            </p:nvSpPr>
            <p:spPr>
              <a:xfrm>
                <a:off x="2650394" y="468024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(h)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95BC8-B70F-6BF1-B3F5-6D6E90ABFA55}"/>
                  </a:ext>
                </a:extLst>
              </p:cNvPr>
              <p:cNvSpPr txBox="1"/>
              <p:nvPr/>
            </p:nvSpPr>
            <p:spPr>
              <a:xfrm>
                <a:off x="4247763" y="480943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</a:t>
                </a:r>
                <a:r>
                  <a:rPr lang="en-US" sz="1300" dirty="0" err="1"/>
                  <a:t>i</a:t>
                </a:r>
                <a:r>
                  <a:rPr lang="en-US" sz="1300" dirty="0"/>
                  <a:t>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A773CD6-8853-608F-2EDA-0E28582E9F0E}"/>
                      </a:ext>
                    </a:extLst>
                  </p:cNvPr>
                  <p:cNvSpPr txBox="1"/>
                  <p:nvPr/>
                </p:nvSpPr>
                <p:spPr>
                  <a:xfrm>
                    <a:off x="1375909" y="480943"/>
                    <a:ext cx="1353725" cy="288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500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A773CD6-8853-608F-2EDA-0E28582E9F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5909" y="480943"/>
                    <a:ext cx="1353725" cy="28883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B5F4C-D1BC-1888-7D5F-A27999679A8A}"/>
              </a:ext>
            </a:extLst>
          </p:cNvPr>
          <p:cNvGrpSpPr/>
          <p:nvPr/>
        </p:nvGrpSpPr>
        <p:grpSpPr>
          <a:xfrm>
            <a:off x="8292117" y="993577"/>
            <a:ext cx="3682980" cy="5543573"/>
            <a:chOff x="2968767" y="1401020"/>
            <a:chExt cx="3864672" cy="57843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AF0FC4-263E-3BD2-7A82-6C5992723439}"/>
                </a:ext>
              </a:extLst>
            </p:cNvPr>
            <p:cNvGrpSpPr/>
            <p:nvPr/>
          </p:nvGrpSpPr>
          <p:grpSpPr>
            <a:xfrm>
              <a:off x="2968767" y="1401020"/>
              <a:ext cx="3864672" cy="5784349"/>
              <a:chOff x="2968767" y="1401020"/>
              <a:chExt cx="3864672" cy="578434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B18011C-123C-783D-D19D-7B512DA1047F}"/>
                  </a:ext>
                </a:extLst>
              </p:cNvPr>
              <p:cNvGrpSpPr/>
              <p:nvPr/>
            </p:nvGrpSpPr>
            <p:grpSpPr>
              <a:xfrm>
                <a:off x="2968767" y="1401020"/>
                <a:ext cx="3864672" cy="5784349"/>
                <a:chOff x="2968767" y="1401020"/>
                <a:chExt cx="3864672" cy="5784349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BB5A496-29DE-BD99-4548-06D63768D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rcRect/>
                <a:stretch/>
              </p:blipFill>
              <p:spPr>
                <a:xfrm>
                  <a:off x="2968767" y="1401020"/>
                  <a:ext cx="3863028" cy="2936267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0787B527-E041-1479-D678-CA5A4B335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rcRect/>
                <a:stretch/>
              </p:blipFill>
              <p:spPr>
                <a:xfrm>
                  <a:off x="2994405" y="4249102"/>
                  <a:ext cx="3839034" cy="2936267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485298E-FDDB-EB12-C753-5B27881E89E9}"/>
                  </a:ext>
                </a:extLst>
              </p:cNvPr>
              <p:cNvGrpSpPr/>
              <p:nvPr/>
            </p:nvGrpSpPr>
            <p:grpSpPr>
              <a:xfrm>
                <a:off x="3947073" y="1526140"/>
                <a:ext cx="457202" cy="1490578"/>
                <a:chOff x="3947073" y="1526140"/>
                <a:chExt cx="457202" cy="149057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53CD5E7-1224-1BE6-6486-CE99E1674833}"/>
                    </a:ext>
                  </a:extLst>
                </p:cNvPr>
                <p:cNvSpPr txBox="1"/>
                <p:nvPr/>
              </p:nvSpPr>
              <p:spPr>
                <a:xfrm>
                  <a:off x="3947073" y="1526140"/>
                  <a:ext cx="4572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(a)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8B7909-568A-8B33-66C8-342522269558}"/>
                    </a:ext>
                  </a:extLst>
                </p:cNvPr>
                <p:cNvSpPr txBox="1"/>
                <p:nvPr/>
              </p:nvSpPr>
              <p:spPr>
                <a:xfrm>
                  <a:off x="3947074" y="2708941"/>
                  <a:ext cx="4572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(b)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4A014E-1846-AF39-2A45-490DE48FD5C8}"/>
                </a:ext>
              </a:extLst>
            </p:cNvPr>
            <p:cNvGrpSpPr/>
            <p:nvPr/>
          </p:nvGrpSpPr>
          <p:grpSpPr>
            <a:xfrm>
              <a:off x="3947075" y="4412824"/>
              <a:ext cx="457202" cy="1540161"/>
              <a:chOff x="3947075" y="4412824"/>
              <a:chExt cx="457202" cy="154016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F57E3B-CAD1-26AC-EB7C-7E145FE20E02}"/>
                  </a:ext>
                </a:extLst>
              </p:cNvPr>
              <p:cNvSpPr txBox="1"/>
              <p:nvPr/>
            </p:nvSpPr>
            <p:spPr>
              <a:xfrm>
                <a:off x="3947075" y="4412824"/>
                <a:ext cx="457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F15446-D4A9-9FE3-DF06-F2B312F7E598}"/>
                  </a:ext>
                </a:extLst>
              </p:cNvPr>
              <p:cNvSpPr txBox="1"/>
              <p:nvPr/>
            </p:nvSpPr>
            <p:spPr>
              <a:xfrm>
                <a:off x="3947076" y="5645208"/>
                <a:ext cx="457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FCC782-6834-A7EE-5E62-EE232C8662A0}"/>
              </a:ext>
            </a:extLst>
          </p:cNvPr>
          <p:cNvGrpSpPr/>
          <p:nvPr/>
        </p:nvGrpSpPr>
        <p:grpSpPr>
          <a:xfrm>
            <a:off x="210232" y="2097342"/>
            <a:ext cx="2842760" cy="2663316"/>
            <a:chOff x="129249" y="2089857"/>
            <a:chExt cx="2842760" cy="266331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3537E5C-FAE3-F1C9-F504-DD494B77C861}"/>
                </a:ext>
              </a:extLst>
            </p:cNvPr>
            <p:cNvGrpSpPr/>
            <p:nvPr/>
          </p:nvGrpSpPr>
          <p:grpSpPr>
            <a:xfrm>
              <a:off x="129249" y="2089857"/>
              <a:ext cx="2842760" cy="2663316"/>
              <a:chOff x="4792621" y="3232435"/>
              <a:chExt cx="2069274" cy="173967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78031C7-4C70-88BC-4B9A-00AC6B7992B5}"/>
                  </a:ext>
                </a:extLst>
              </p:cNvPr>
              <p:cNvGrpSpPr/>
              <p:nvPr/>
            </p:nvGrpSpPr>
            <p:grpSpPr>
              <a:xfrm>
                <a:off x="4792621" y="3233879"/>
                <a:ext cx="2065950" cy="1738229"/>
                <a:chOff x="2137813" y="3191206"/>
                <a:chExt cx="2065950" cy="1738229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9F4BD02-B1F5-D49D-B837-0825C31CB421}"/>
                    </a:ext>
                  </a:extLst>
                </p:cNvPr>
                <p:cNvGrpSpPr/>
                <p:nvPr/>
              </p:nvGrpSpPr>
              <p:grpSpPr>
                <a:xfrm>
                  <a:off x="3598671" y="3893841"/>
                  <a:ext cx="605092" cy="1035522"/>
                  <a:chOff x="3598671" y="3893841"/>
                  <a:chExt cx="605092" cy="1035522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DDAC8188-0319-3B2F-78D5-C7ECF1FB898D}"/>
                      </a:ext>
                    </a:extLst>
                  </p:cNvPr>
                  <p:cNvGrpSpPr/>
                  <p:nvPr/>
                </p:nvGrpSpPr>
                <p:grpSpPr>
                  <a:xfrm>
                    <a:off x="3598671" y="3893841"/>
                    <a:ext cx="605092" cy="1035522"/>
                    <a:chOff x="2150910" y="3295603"/>
                    <a:chExt cx="605403" cy="1035522"/>
                  </a:xfrm>
                </p:grpSpPr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628D8995-FD1F-9DFD-4A0A-25A401520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0910" y="3508209"/>
                      <a:ext cx="543415" cy="61871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1E320E6C-5380-FF7D-6F5D-34350DD3CE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0910" y="4071532"/>
                      <a:ext cx="543415" cy="62702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04FD6261-43A4-2FE3-D224-527E3F9C39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473684" y="4130086"/>
                          <a:ext cx="272621" cy="2010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04FD6261-43A4-2FE3-D224-527E3F9C39D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73684" y="4130086"/>
                          <a:ext cx="272621" cy="201039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 l="-54839" t="-164000" r="-83871" b="-244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2" name="TextBox 91">
                          <a:extLst>
                            <a:ext uri="{FF2B5EF4-FFF2-40B4-BE49-F238E27FC236}">
                              <a16:creationId xmlns:a16="http://schemas.microsoft.com/office/drawing/2014/main" id="{99F08A7A-0F8D-D855-FB6E-7DAE52ACC9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483692" y="3295603"/>
                          <a:ext cx="272621" cy="2010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92" name="TextBox 91">
                          <a:extLst>
                            <a:ext uri="{FF2B5EF4-FFF2-40B4-BE49-F238E27FC236}">
                              <a16:creationId xmlns:a16="http://schemas.microsoft.com/office/drawing/2014/main" id="{99F08A7A-0F8D-D855-FB6E-7DAE52ACC9C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83692" y="3295603"/>
                          <a:ext cx="272621" cy="201039"/>
                        </a:xfrm>
                        <a:prstGeom prst="rect">
                          <a:avLst/>
                        </a:prstGeom>
                        <a:blipFill>
                          <a:blip r:embed="rId18"/>
                          <a:stretch>
                            <a:fillRect l="-54839" t="-168000" r="-83871" b="-244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AF9C44D0-6D6C-B4A8-9A04-62098156DE03}"/>
                      </a:ext>
                    </a:extLst>
                  </p:cNvPr>
                  <p:cNvSpPr/>
                  <p:nvPr/>
                </p:nvSpPr>
                <p:spPr>
                  <a:xfrm>
                    <a:off x="3797177" y="4184461"/>
                    <a:ext cx="125339" cy="469185"/>
                  </a:xfrm>
                  <a:custGeom>
                    <a:avLst/>
                    <a:gdLst>
                      <a:gd name="connsiteX0" fmla="*/ 152436 w 225946"/>
                      <a:gd name="connsiteY0" fmla="*/ 0 h 475488"/>
                      <a:gd name="connsiteX1" fmla="*/ 158532 w 225946"/>
                      <a:gd name="connsiteY1" fmla="*/ 152400 h 475488"/>
                      <a:gd name="connsiteX2" fmla="*/ 54900 w 225946"/>
                      <a:gd name="connsiteY2" fmla="*/ 176784 h 475488"/>
                      <a:gd name="connsiteX3" fmla="*/ 225588 w 225946"/>
                      <a:gd name="connsiteY3" fmla="*/ 219456 h 475488"/>
                      <a:gd name="connsiteX4" fmla="*/ 36 w 225946"/>
                      <a:gd name="connsiteY4" fmla="*/ 256032 h 475488"/>
                      <a:gd name="connsiteX5" fmla="*/ 207300 w 225946"/>
                      <a:gd name="connsiteY5" fmla="*/ 286512 h 475488"/>
                      <a:gd name="connsiteX6" fmla="*/ 121956 w 225946"/>
                      <a:gd name="connsiteY6" fmla="*/ 329184 h 475488"/>
                      <a:gd name="connsiteX7" fmla="*/ 121956 w 225946"/>
                      <a:gd name="connsiteY7" fmla="*/ 475488 h 475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946" h="475488">
                        <a:moveTo>
                          <a:pt x="152436" y="0"/>
                        </a:moveTo>
                        <a:cubicBezTo>
                          <a:pt x="163612" y="61468"/>
                          <a:pt x="174788" y="122936"/>
                          <a:pt x="158532" y="152400"/>
                        </a:cubicBezTo>
                        <a:cubicBezTo>
                          <a:pt x="142276" y="181864"/>
                          <a:pt x="43724" y="165608"/>
                          <a:pt x="54900" y="176784"/>
                        </a:cubicBezTo>
                        <a:cubicBezTo>
                          <a:pt x="66076" y="187960"/>
                          <a:pt x="234732" y="206248"/>
                          <a:pt x="225588" y="219456"/>
                        </a:cubicBezTo>
                        <a:cubicBezTo>
                          <a:pt x="216444" y="232664"/>
                          <a:pt x="3084" y="244856"/>
                          <a:pt x="36" y="256032"/>
                        </a:cubicBezTo>
                        <a:cubicBezTo>
                          <a:pt x="-3012" y="267208"/>
                          <a:pt x="186980" y="274320"/>
                          <a:pt x="207300" y="286512"/>
                        </a:cubicBezTo>
                        <a:cubicBezTo>
                          <a:pt x="227620" y="298704"/>
                          <a:pt x="136180" y="297688"/>
                          <a:pt x="121956" y="329184"/>
                        </a:cubicBezTo>
                        <a:cubicBezTo>
                          <a:pt x="107732" y="360680"/>
                          <a:pt x="114844" y="418084"/>
                          <a:pt x="121956" y="475488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D0D5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TextBox 87">
                        <a:extLst>
                          <a:ext uri="{FF2B5EF4-FFF2-40B4-BE49-F238E27FC236}">
                            <a16:creationId xmlns:a16="http://schemas.microsoft.com/office/drawing/2014/main" id="{21929327-64C8-DF11-2AA6-134459E985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21279" y="4327031"/>
                        <a:ext cx="142354" cy="20103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rgbClr val="00D0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rgbClr val="00D0D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TextBox 87">
                        <a:extLst>
                          <a:ext uri="{FF2B5EF4-FFF2-40B4-BE49-F238E27FC236}">
                            <a16:creationId xmlns:a16="http://schemas.microsoft.com/office/drawing/2014/main" id="{21929327-64C8-DF11-2AA6-134459E9854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21279" y="4327031"/>
                        <a:ext cx="142354" cy="20103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31250" r="-31250" b="-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4D1ADA9-8485-C7F9-D17B-52A59A1F809F}"/>
                    </a:ext>
                  </a:extLst>
                </p:cNvPr>
                <p:cNvGrpSpPr/>
                <p:nvPr/>
              </p:nvGrpSpPr>
              <p:grpSpPr>
                <a:xfrm>
                  <a:off x="2137813" y="3191206"/>
                  <a:ext cx="1548747" cy="1738229"/>
                  <a:chOff x="2137813" y="3191206"/>
                  <a:chExt cx="1548747" cy="1738229"/>
                </a:xfrm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F75C11D2-B8C4-F9C2-FCDB-5AABAB34A320}"/>
                      </a:ext>
                    </a:extLst>
                  </p:cNvPr>
                  <p:cNvGrpSpPr/>
                  <p:nvPr/>
                </p:nvGrpSpPr>
                <p:grpSpPr>
                  <a:xfrm>
                    <a:off x="2137813" y="3191206"/>
                    <a:ext cx="1203687" cy="1738229"/>
                    <a:chOff x="2040277" y="3191206"/>
                    <a:chExt cx="1203687" cy="1738229"/>
                  </a:xfrm>
                </p:grpSpPr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13F3FC2D-932B-118B-A131-5840997FC0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0277" y="3191206"/>
                      <a:ext cx="1203687" cy="1738229"/>
                      <a:chOff x="3999522" y="2020751"/>
                      <a:chExt cx="1204302" cy="1738229"/>
                    </a:xfrm>
                  </p:grpSpPr>
                  <p:grpSp>
                    <p:nvGrpSpPr>
                      <p:cNvPr id="69" name="Group 68">
                        <a:extLst>
                          <a:ext uri="{FF2B5EF4-FFF2-40B4-BE49-F238E27FC236}">
                            <a16:creationId xmlns:a16="http://schemas.microsoft.com/office/drawing/2014/main" id="{FA5A4A38-B59C-C757-E63C-CCD3E447AD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9522" y="2250275"/>
                        <a:ext cx="1199502" cy="1314338"/>
                        <a:chOff x="3195058" y="2446940"/>
                        <a:chExt cx="1199502" cy="1314338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4" name="TextBox 73">
                              <a:extLst>
                                <a:ext uri="{FF2B5EF4-FFF2-40B4-BE49-F238E27FC236}">
                                  <a16:creationId xmlns:a16="http://schemas.microsoft.com/office/drawing/2014/main" id="{182947D4-4025-71B0-D2AA-7F102921CE7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858186" y="3353241"/>
                              <a:ext cx="119124" cy="20103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4" name="TextBox 73">
                              <a:extLst>
                                <a:ext uri="{FF2B5EF4-FFF2-40B4-BE49-F238E27FC236}">
                                  <a16:creationId xmlns:a16="http://schemas.microsoft.com/office/drawing/2014/main" id="{182947D4-4025-71B0-D2AA-7F102921CE70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58186" y="3353241"/>
                              <a:ext cx="119124" cy="201039"/>
                            </a:xfrm>
                            <a:prstGeom prst="rect">
                              <a:avLst/>
                            </a:prstGeom>
                            <a:blipFill>
                              <a:blip r:embed="rId20"/>
                              <a:stretch>
                                <a:fillRect l="-50000" r="-78571" b="-24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grpSp>
                      <p:nvGrpSpPr>
                        <p:cNvPr id="75" name="Group 74">
                          <a:extLst>
                            <a:ext uri="{FF2B5EF4-FFF2-40B4-BE49-F238E27FC236}">
                              <a16:creationId xmlns:a16="http://schemas.microsoft.com/office/drawing/2014/main" id="{F1B01171-1ABC-949A-9D93-90954913B9A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36203" y="2446940"/>
                          <a:ext cx="547767" cy="62702"/>
                          <a:chOff x="5131483" y="3260555"/>
                          <a:chExt cx="547767" cy="62702"/>
                        </a:xfrm>
                      </p:grpSpPr>
                      <p:sp>
                        <p:nvSpPr>
                          <p:cNvPr id="84" name="Rectangle 83">
                            <a:extLst>
                              <a:ext uri="{FF2B5EF4-FFF2-40B4-BE49-F238E27FC236}">
                                <a16:creationId xmlns:a16="http://schemas.microsoft.com/office/drawing/2014/main" id="{D1E3B68E-1497-FAC6-27E8-97379F99903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1483" y="3260555"/>
                            <a:ext cx="276062" cy="62702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206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85" name="Rectangle 84">
                            <a:extLst>
                              <a:ext uri="{FF2B5EF4-FFF2-40B4-BE49-F238E27FC236}">
                                <a16:creationId xmlns:a16="http://schemas.microsoft.com/office/drawing/2014/main" id="{6B4EE3B6-4E39-E80E-37F6-04047D2B86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03188" y="3260555"/>
                            <a:ext cx="276062" cy="62702"/>
                          </a:xfrm>
                          <a:prstGeom prst="rect">
                            <a:avLst/>
                          </a:prstGeom>
                          <a:solidFill>
                            <a:srgbClr val="C00000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76" name="Group 75">
                          <a:extLst>
                            <a:ext uri="{FF2B5EF4-FFF2-40B4-BE49-F238E27FC236}">
                              <a16:creationId xmlns:a16="http://schemas.microsoft.com/office/drawing/2014/main" id="{5F7F0889-0A38-BF6F-7170-B3DE58976E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39969" y="3698576"/>
                          <a:ext cx="547767" cy="62702"/>
                          <a:chOff x="5131483" y="3187403"/>
                          <a:chExt cx="547767" cy="62702"/>
                        </a:xfrm>
                      </p:grpSpPr>
                      <p:sp>
                        <p:nvSpPr>
                          <p:cNvPr id="82" name="Rectangle 81">
                            <a:extLst>
                              <a:ext uri="{FF2B5EF4-FFF2-40B4-BE49-F238E27FC236}">
                                <a16:creationId xmlns:a16="http://schemas.microsoft.com/office/drawing/2014/main" id="{F1710943-01D4-1558-02EE-B8EA9A9D5B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1483" y="3187403"/>
                            <a:ext cx="276062" cy="62702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206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83" name="Rectangle 82">
                            <a:extLst>
                              <a:ext uri="{FF2B5EF4-FFF2-40B4-BE49-F238E27FC236}">
                                <a16:creationId xmlns:a16="http://schemas.microsoft.com/office/drawing/2014/main" id="{48DB0C0A-40A0-858E-6418-8E9360D589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03188" y="3187403"/>
                            <a:ext cx="276062" cy="62702"/>
                          </a:xfrm>
                          <a:prstGeom prst="rect">
                            <a:avLst/>
                          </a:prstGeom>
                          <a:solidFill>
                            <a:srgbClr val="C00000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77" name="Rectangle 76">
                          <a:extLst>
                            <a:ext uri="{FF2B5EF4-FFF2-40B4-BE49-F238E27FC236}">
                              <a16:creationId xmlns:a16="http://schemas.microsoft.com/office/drawing/2014/main" id="{1571516C-3C6D-4D3D-28DD-5AB5F0E18D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51145" y="2996234"/>
                          <a:ext cx="543415" cy="62702"/>
                        </a:xfrm>
                        <a:prstGeom prst="rect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8" name="Rectangle 77">
                          <a:extLst>
                            <a:ext uri="{FF2B5EF4-FFF2-40B4-BE49-F238E27FC236}">
                              <a16:creationId xmlns:a16="http://schemas.microsoft.com/office/drawing/2014/main" id="{8992D86A-62D0-4C48-1111-790CB06859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4495" y="3138445"/>
                          <a:ext cx="543415" cy="62702"/>
                        </a:xfrm>
                        <a:prstGeom prst="rect">
                          <a:avLst/>
                        </a:prstGeom>
                        <a:solidFill>
                          <a:srgbClr val="002060"/>
                        </a:solidFill>
                        <a:ln>
                          <a:solidFill>
                            <a:srgbClr val="00206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9" name="TextBox 78">
                              <a:extLst>
                                <a:ext uri="{FF2B5EF4-FFF2-40B4-BE49-F238E27FC236}">
                                  <a16:creationId xmlns:a16="http://schemas.microsoft.com/office/drawing/2014/main" id="{56938559-1E1A-8E00-5258-4F8CF4A69BB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285013" y="3355085"/>
                              <a:ext cx="226389" cy="20103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9" name="TextBox 78">
                              <a:extLst>
                                <a:ext uri="{FF2B5EF4-FFF2-40B4-BE49-F238E27FC236}">
                                  <a16:creationId xmlns:a16="http://schemas.microsoft.com/office/drawing/2014/main" id="{56938559-1E1A-8E00-5258-4F8CF4A69BB3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285013" y="3355085"/>
                              <a:ext cx="226389" cy="201039"/>
                            </a:xfrm>
                            <a:prstGeom prst="rect">
                              <a:avLst/>
                            </a:prstGeom>
                            <a:blipFill>
                              <a:blip r:embed="rId21"/>
                              <a:stretch>
                                <a:fillRect l="-16000" r="-8000" b="-24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80" name="TextBox 79">
                              <a:extLst>
                                <a:ext uri="{FF2B5EF4-FFF2-40B4-BE49-F238E27FC236}">
                                  <a16:creationId xmlns:a16="http://schemas.microsoft.com/office/drawing/2014/main" id="{18536E37-5531-E2CA-76C0-E4D5D38224E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195058" y="2557843"/>
                              <a:ext cx="230733" cy="20103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80" name="TextBox 79">
                              <a:extLst>
                                <a:ext uri="{FF2B5EF4-FFF2-40B4-BE49-F238E27FC236}">
                                  <a16:creationId xmlns:a16="http://schemas.microsoft.com/office/drawing/2014/main" id="{18536E37-5531-E2CA-76C0-E4D5D38224E8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195058" y="2557843"/>
                              <a:ext cx="230733" cy="201039"/>
                            </a:xfrm>
                            <a:prstGeom prst="rect">
                              <a:avLst/>
                            </a:prstGeom>
                            <a:blipFill>
                              <a:blip r:embed="rId22"/>
                              <a:stretch>
                                <a:fillRect l="-15385" r="-7692" b="-24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81" name="TextBox 80">
                              <a:extLst>
                                <a:ext uri="{FF2B5EF4-FFF2-40B4-BE49-F238E27FC236}">
                                  <a16:creationId xmlns:a16="http://schemas.microsoft.com/office/drawing/2014/main" id="{9C226260-DDC0-9B0A-0C54-F65397D8DC7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23686" y="2572040"/>
                              <a:ext cx="240104" cy="20103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81" name="TextBox 80">
                              <a:extLst>
                                <a:ext uri="{FF2B5EF4-FFF2-40B4-BE49-F238E27FC236}">
                                  <a16:creationId xmlns:a16="http://schemas.microsoft.com/office/drawing/2014/main" id="{9C226260-DDC0-9B0A-0C54-F65397D8DC7B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23686" y="2572040"/>
                              <a:ext cx="240104" cy="201039"/>
                            </a:xfrm>
                            <a:prstGeom prst="rect">
                              <a:avLst/>
                            </a:prstGeom>
                            <a:blipFill>
                              <a:blip r:embed="rId23"/>
                              <a:stretch>
                                <a:fillRect l="-14815" b="-1923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TextBox 69">
                            <a:extLst>
                              <a:ext uri="{FF2B5EF4-FFF2-40B4-BE49-F238E27FC236}">
                                <a16:creationId xmlns:a16="http://schemas.microsoft.com/office/drawing/2014/main" id="{D54AAD81-9073-E255-4607-5F195D4442D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84426" y="3557941"/>
                            <a:ext cx="537675" cy="20103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oMath>
                              </m:oMathPara>
                            </a14:m>
                            <a:endParaRPr lang="en-US" sz="2000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TextBox 69">
                            <a:extLst>
                              <a:ext uri="{FF2B5EF4-FFF2-40B4-BE49-F238E27FC236}">
                                <a16:creationId xmlns:a16="http://schemas.microsoft.com/office/drawing/2014/main" id="{D54AAD81-9073-E255-4607-5F195D4442D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384426" y="3557941"/>
                            <a:ext cx="537675" cy="201039"/>
                          </a:xfrm>
                          <a:prstGeom prst="rect">
                            <a:avLst/>
                          </a:prstGeom>
                          <a:blipFill>
                            <a:blip r:embed="rId24"/>
                            <a:stretch>
                              <a:fillRect l="-11864" t="-164000" r="-45763" b="-244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1" name="TextBox 70">
                            <a:extLst>
                              <a:ext uri="{FF2B5EF4-FFF2-40B4-BE49-F238E27FC236}">
                                <a16:creationId xmlns:a16="http://schemas.microsoft.com/office/drawing/2014/main" id="{348EBF99-CC36-AB5E-910D-7D256904346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76904" y="2020751"/>
                            <a:ext cx="520771" cy="20103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oMath>
                              </m:oMathPara>
                            </a14:m>
                            <a:endParaRPr lang="en-US" sz="2000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1" name="TextBox 70">
                            <a:extLst>
                              <a:ext uri="{FF2B5EF4-FFF2-40B4-BE49-F238E27FC236}">
                                <a16:creationId xmlns:a16="http://schemas.microsoft.com/office/drawing/2014/main" id="{348EBF99-CC36-AB5E-910D-7D2569043465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376904" y="2020751"/>
                            <a:ext cx="520771" cy="201039"/>
                          </a:xfrm>
                          <a:prstGeom prst="rect">
                            <a:avLst/>
                          </a:prstGeom>
                          <a:blipFill>
                            <a:blip r:embed="rId25"/>
                            <a:stretch>
                              <a:fillRect l="-12281" t="-164000" r="-47368" b="-244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2" name="TextBox 71">
                            <a:extLst>
                              <a:ext uri="{FF2B5EF4-FFF2-40B4-BE49-F238E27FC236}">
                                <a16:creationId xmlns:a16="http://schemas.microsoft.com/office/drawing/2014/main" id="{38415582-8077-E241-8BC2-A62309205BC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74600" y="2851058"/>
                            <a:ext cx="529224" cy="20103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oMath>
                              </m:oMathPara>
                            </a14:m>
                            <a:endParaRPr lang="en-US" sz="2000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2" name="TextBox 71">
                            <a:extLst>
                              <a:ext uri="{FF2B5EF4-FFF2-40B4-BE49-F238E27FC236}">
                                <a16:creationId xmlns:a16="http://schemas.microsoft.com/office/drawing/2014/main" id="{38415582-8077-E241-8BC2-A62309205BCC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74600" y="2851058"/>
                            <a:ext cx="529224" cy="201039"/>
                          </a:xfrm>
                          <a:prstGeom prst="rect">
                            <a:avLst/>
                          </a:prstGeom>
                          <a:blipFill>
                            <a:blip r:embed="rId26"/>
                            <a:stretch>
                              <a:fillRect l="-12069" t="-164000" r="-46552" b="-244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3" name="TextBox 72">
                            <a:extLst>
                              <a:ext uri="{FF2B5EF4-FFF2-40B4-BE49-F238E27FC236}">
                                <a16:creationId xmlns:a16="http://schemas.microsoft.com/office/drawing/2014/main" id="{3DA88068-1B96-14FA-EF31-2D26A430802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65639" y="2725506"/>
                            <a:ext cx="529224" cy="20103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oMath>
                              </m:oMathPara>
                            </a14:m>
                            <a:endParaRPr lang="en-US" sz="2000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3" name="TextBox 72">
                            <a:extLst>
                              <a:ext uri="{FF2B5EF4-FFF2-40B4-BE49-F238E27FC236}">
                                <a16:creationId xmlns:a16="http://schemas.microsoft.com/office/drawing/2014/main" id="{3DA88068-1B96-14FA-EF31-2D26A430802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65639" y="2725506"/>
                            <a:ext cx="529224" cy="201039"/>
                          </a:xfrm>
                          <a:prstGeom prst="rect">
                            <a:avLst/>
                          </a:prstGeom>
                          <a:blipFill>
                            <a:blip r:embed="rId27"/>
                            <a:stretch>
                              <a:fillRect l="-11864" t="-164000" r="-44068" b="-244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67" name="Freeform 66">
                      <a:extLst>
                        <a:ext uri="{FF2B5EF4-FFF2-40B4-BE49-F238E27FC236}">
                          <a16:creationId xmlns:a16="http://schemas.microsoft.com/office/drawing/2014/main" id="{EC21C013-8996-CF2E-DDF2-0E3C5D6D410F}"/>
                        </a:ext>
                      </a:extLst>
                    </p:cNvPr>
                    <p:cNvSpPr/>
                    <p:nvPr/>
                  </p:nvSpPr>
                  <p:spPr>
                    <a:xfrm rot="21340283">
                      <a:off x="2493616" y="3808589"/>
                      <a:ext cx="302397" cy="123591"/>
                    </a:xfrm>
                    <a:custGeom>
                      <a:avLst/>
                      <a:gdLst>
                        <a:gd name="connsiteX0" fmla="*/ 0 w 242761"/>
                        <a:gd name="connsiteY0" fmla="*/ 242868 h 242868"/>
                        <a:gd name="connsiteX1" fmla="*/ 105197 w 242761"/>
                        <a:gd name="connsiteY1" fmla="*/ 107 h 242868"/>
                        <a:gd name="connsiteX2" fmla="*/ 242761 w 242761"/>
                        <a:gd name="connsiteY2" fmla="*/ 218592 h 242868"/>
                        <a:gd name="connsiteX0" fmla="*/ 0 w 242761"/>
                        <a:gd name="connsiteY0" fmla="*/ 197602 h 197602"/>
                        <a:gd name="connsiteX1" fmla="*/ 117897 w 242761"/>
                        <a:gd name="connsiteY1" fmla="*/ 177 h 197602"/>
                        <a:gd name="connsiteX2" fmla="*/ 242761 w 242761"/>
                        <a:gd name="connsiteY2" fmla="*/ 173326 h 197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42761" h="197602">
                          <a:moveTo>
                            <a:pt x="0" y="197602"/>
                          </a:moveTo>
                          <a:cubicBezTo>
                            <a:pt x="32368" y="78244"/>
                            <a:pt x="77437" y="4223"/>
                            <a:pt x="117897" y="177"/>
                          </a:cubicBezTo>
                          <a:cubicBezTo>
                            <a:pt x="158357" y="-3869"/>
                            <a:pt x="194209" y="62060"/>
                            <a:pt x="242761" y="173326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  <a:headEnd type="stealth"/>
                      <a:tailEnd type="stealt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70B2368A-C76F-742A-DBAA-E6B4F89085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66661" y="3565192"/>
                          <a:ext cx="264360" cy="2010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2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70B2368A-C76F-742A-DBAA-E6B4F89085B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66661" y="3565192"/>
                          <a:ext cx="264360" cy="201039"/>
                        </a:xfrm>
                        <a:prstGeom prst="rect">
                          <a:avLst/>
                        </a:prstGeom>
                        <a:blipFill>
                          <a:blip r:embed="rId28"/>
                          <a:stretch>
                            <a:fillRect l="-20000" r="-3333" b="-28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64" name="Freeform 63">
                    <a:extLst>
                      <a:ext uri="{FF2B5EF4-FFF2-40B4-BE49-F238E27FC236}">
                        <a16:creationId xmlns:a16="http://schemas.microsoft.com/office/drawing/2014/main" id="{9C7AC822-CECC-A751-D93F-CB6B1097780A}"/>
                      </a:ext>
                    </a:extLst>
                  </p:cNvPr>
                  <p:cNvSpPr/>
                  <p:nvPr/>
                </p:nvSpPr>
                <p:spPr>
                  <a:xfrm rot="9735951">
                    <a:off x="3115063" y="4281935"/>
                    <a:ext cx="571497" cy="118955"/>
                  </a:xfrm>
                  <a:custGeom>
                    <a:avLst/>
                    <a:gdLst>
                      <a:gd name="connsiteX0" fmla="*/ 0 w 242761"/>
                      <a:gd name="connsiteY0" fmla="*/ 242868 h 242868"/>
                      <a:gd name="connsiteX1" fmla="*/ 105197 w 242761"/>
                      <a:gd name="connsiteY1" fmla="*/ 107 h 242868"/>
                      <a:gd name="connsiteX2" fmla="*/ 242761 w 242761"/>
                      <a:gd name="connsiteY2" fmla="*/ 218592 h 242868"/>
                      <a:gd name="connsiteX0" fmla="*/ 0 w 242761"/>
                      <a:gd name="connsiteY0" fmla="*/ 197602 h 197602"/>
                      <a:gd name="connsiteX1" fmla="*/ 117897 w 242761"/>
                      <a:gd name="connsiteY1" fmla="*/ 177 h 197602"/>
                      <a:gd name="connsiteX2" fmla="*/ 242761 w 242761"/>
                      <a:gd name="connsiteY2" fmla="*/ 173326 h 197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2761" h="197602">
                        <a:moveTo>
                          <a:pt x="0" y="197602"/>
                        </a:moveTo>
                        <a:cubicBezTo>
                          <a:pt x="32368" y="78244"/>
                          <a:pt x="77437" y="4223"/>
                          <a:pt x="117897" y="177"/>
                        </a:cubicBezTo>
                        <a:cubicBezTo>
                          <a:pt x="158357" y="-3869"/>
                          <a:pt x="194209" y="62060"/>
                          <a:pt x="242761" y="173326"/>
                        </a:cubicBezTo>
                      </a:path>
                    </a:pathLst>
                  </a:custGeom>
                  <a:noFill/>
                  <a:ln w="41275">
                    <a:solidFill>
                      <a:srgbClr val="00B050"/>
                    </a:solidFill>
                    <a:headEnd type="stealth"/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B050"/>
                      </a:solidFill>
                      <a:highlight>
                        <a:srgbClr val="00FF00"/>
                      </a:highlight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5272F394-8E61-7A90-0671-5E28BF7DC9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53159" y="4386616"/>
                        <a:ext cx="230895" cy="20103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chemeClr val="accent2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5272F394-8E61-7A90-0671-5E28BF7DC95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3159" y="4386616"/>
                        <a:ext cx="230895" cy="201039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 l="-15385" b="-2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C6AF18B-A943-B922-5004-3EC3A3860760}"/>
                  </a:ext>
                </a:extLst>
              </p:cNvPr>
              <p:cNvSpPr/>
              <p:nvPr/>
            </p:nvSpPr>
            <p:spPr>
              <a:xfrm>
                <a:off x="6253480" y="3599845"/>
                <a:ext cx="543136" cy="618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674A4620-855E-4159-CA78-658709A86880}"/>
                  </a:ext>
                </a:extLst>
              </p:cNvPr>
              <p:cNvSpPr/>
              <p:nvPr/>
            </p:nvSpPr>
            <p:spPr>
              <a:xfrm>
                <a:off x="6460656" y="3671863"/>
                <a:ext cx="125339" cy="469185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5CFC9768-C479-00E3-0E07-7BCA97838465}"/>
                      </a:ext>
                    </a:extLst>
                  </p:cNvPr>
                  <p:cNvSpPr txBox="1"/>
                  <p:nvPr/>
                </p:nvSpPr>
                <p:spPr>
                  <a:xfrm>
                    <a:off x="6315320" y="3731318"/>
                    <a:ext cx="196281" cy="2010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D0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5CFC9768-C479-00E3-0E07-7BCA978384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5320" y="3731318"/>
                    <a:ext cx="196281" cy="20103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31818" r="-31818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39F6064-830C-2E0C-7283-AF4767DF97A7}"/>
                  </a:ext>
                </a:extLst>
              </p:cNvPr>
              <p:cNvSpPr/>
              <p:nvPr/>
            </p:nvSpPr>
            <p:spPr>
              <a:xfrm rot="1015431">
                <a:off x="5714538" y="3416492"/>
                <a:ext cx="545203" cy="127244"/>
              </a:xfrm>
              <a:custGeom>
                <a:avLst/>
                <a:gdLst>
                  <a:gd name="connsiteX0" fmla="*/ 0 w 242761"/>
                  <a:gd name="connsiteY0" fmla="*/ 242868 h 242868"/>
                  <a:gd name="connsiteX1" fmla="*/ 105197 w 242761"/>
                  <a:gd name="connsiteY1" fmla="*/ 107 h 242868"/>
                  <a:gd name="connsiteX2" fmla="*/ 242761 w 242761"/>
                  <a:gd name="connsiteY2" fmla="*/ 218592 h 242868"/>
                  <a:gd name="connsiteX0" fmla="*/ 0 w 242761"/>
                  <a:gd name="connsiteY0" fmla="*/ 197602 h 197602"/>
                  <a:gd name="connsiteX1" fmla="*/ 117897 w 242761"/>
                  <a:gd name="connsiteY1" fmla="*/ 177 h 197602"/>
                  <a:gd name="connsiteX2" fmla="*/ 242761 w 242761"/>
                  <a:gd name="connsiteY2" fmla="*/ 173326 h 19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761" h="197602">
                    <a:moveTo>
                      <a:pt x="0" y="197602"/>
                    </a:moveTo>
                    <a:cubicBezTo>
                      <a:pt x="32368" y="78244"/>
                      <a:pt x="77437" y="4223"/>
                      <a:pt x="117897" y="177"/>
                    </a:cubicBezTo>
                    <a:cubicBezTo>
                      <a:pt x="158357" y="-3869"/>
                      <a:pt x="194209" y="62060"/>
                      <a:pt x="242761" y="173326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  <a:headEnd type="stealt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B050"/>
                  </a:solidFill>
                  <a:highlight>
                    <a:srgbClr val="00FF00"/>
                  </a:highligh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A0C2C7E-3A35-8FB3-F940-C9A55CABD610}"/>
                      </a:ext>
                    </a:extLst>
                  </p:cNvPr>
                  <p:cNvSpPr txBox="1"/>
                  <p:nvPr/>
                </p:nvSpPr>
                <p:spPr>
                  <a:xfrm>
                    <a:off x="6106418" y="3232435"/>
                    <a:ext cx="469669" cy="2247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A0C2C7E-3A35-8FB3-F940-C9A55CABD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6418" y="3232435"/>
                    <a:ext cx="469669" cy="22474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25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FA80F6E-E2DB-7D13-7208-45F9E264668C}"/>
                      </a:ext>
                    </a:extLst>
                  </p:cNvPr>
                  <p:cNvSpPr txBox="1"/>
                  <p:nvPr/>
                </p:nvSpPr>
                <p:spPr>
                  <a:xfrm>
                    <a:off x="6589414" y="3367998"/>
                    <a:ext cx="272481" cy="2010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FA80F6E-E2DB-7D13-7208-45F9E26466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9414" y="3367998"/>
                    <a:ext cx="272481" cy="201039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51613" t="-164000" r="-83871" b="-2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13BF7215-0E9C-0CAB-89D9-E72A36F49CB5}"/>
                </a:ext>
              </a:extLst>
            </p:cNvPr>
            <p:cNvSpPr/>
            <p:nvPr/>
          </p:nvSpPr>
          <p:spPr>
            <a:xfrm rot="16200000">
              <a:off x="285527" y="3940087"/>
              <a:ext cx="716160" cy="9187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BF6289BC-18C0-5C3F-44B7-E3E180639CA4}"/>
                </a:ext>
              </a:extLst>
            </p:cNvPr>
            <p:cNvSpPr/>
            <p:nvPr/>
          </p:nvSpPr>
          <p:spPr>
            <a:xfrm rot="16200000">
              <a:off x="1000911" y="3972359"/>
              <a:ext cx="655794" cy="913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51C95205-3C74-FA5A-DA30-E4631DC33000}"/>
                </a:ext>
              </a:extLst>
            </p:cNvPr>
            <p:cNvSpPr/>
            <p:nvPr/>
          </p:nvSpPr>
          <p:spPr>
            <a:xfrm rot="16200000">
              <a:off x="969869" y="2866173"/>
              <a:ext cx="716160" cy="9187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296DEAC-5D90-8652-0524-421F34339B14}"/>
                </a:ext>
              </a:extLst>
            </p:cNvPr>
            <p:cNvSpPr/>
            <p:nvPr/>
          </p:nvSpPr>
          <p:spPr>
            <a:xfrm rot="16200000">
              <a:off x="310570" y="2847976"/>
              <a:ext cx="655794" cy="913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362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32016-AB1C-27B9-D995-E5A2FD74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BEBC11-D8DE-854A-3D48-B2AF5FFA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432" y="152734"/>
            <a:ext cx="9809747" cy="45302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8D3FB5-932C-F279-9A85-AD9EFFC0EA24}"/>
              </a:ext>
            </a:extLst>
          </p:cNvPr>
          <p:cNvGrpSpPr/>
          <p:nvPr/>
        </p:nvGrpSpPr>
        <p:grpSpPr>
          <a:xfrm>
            <a:off x="4418072" y="1302521"/>
            <a:ext cx="3344373" cy="5147710"/>
            <a:chOff x="4418072" y="1092452"/>
            <a:chExt cx="3344373" cy="5147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AAF8F0-DED9-BCBA-1C80-8A4A1A40E6C4}"/>
                </a:ext>
              </a:extLst>
            </p:cNvPr>
            <p:cNvGrpSpPr/>
            <p:nvPr/>
          </p:nvGrpSpPr>
          <p:grpSpPr>
            <a:xfrm>
              <a:off x="4576655" y="1291388"/>
              <a:ext cx="3060638" cy="4851222"/>
              <a:chOff x="4836117" y="1383358"/>
              <a:chExt cx="3060638" cy="4851222"/>
            </a:xfrm>
          </p:grpSpPr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139FAEB2-1E57-235E-18ED-222695FF64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36117" y="1383358"/>
                <a:ext cx="2723216" cy="2347007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E2AA39F-3EA9-3124-7A64-CE82389B94CC}"/>
                  </a:ext>
                </a:extLst>
              </p:cNvPr>
              <p:cNvGrpSpPr/>
              <p:nvPr/>
            </p:nvGrpSpPr>
            <p:grpSpPr>
              <a:xfrm>
                <a:off x="4844069" y="3676927"/>
                <a:ext cx="3052686" cy="2557653"/>
                <a:chOff x="4080923" y="2256761"/>
                <a:chExt cx="3564973" cy="3061442"/>
              </a:xfrm>
            </p:grpSpPr>
            <p:pic>
              <p:nvPicPr>
                <p:cNvPr id="16" name="Picture 15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345065E7-27C3-8CE4-925F-21B6C8779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80923" y="2256761"/>
                  <a:ext cx="2978884" cy="3061442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D7C38DBC-0622-786B-0A58-0A51EC075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35890" y="2388260"/>
                  <a:ext cx="610006" cy="2680217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E7F653-397B-8AD1-51F3-97FCFD9D2A5D}"/>
                </a:ext>
              </a:extLst>
            </p:cNvPr>
            <p:cNvSpPr/>
            <p:nvPr/>
          </p:nvSpPr>
          <p:spPr>
            <a:xfrm>
              <a:off x="4418072" y="1092452"/>
              <a:ext cx="3344373" cy="514771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062DCA-79D3-363E-808A-C36F4254E021}"/>
              </a:ext>
            </a:extLst>
          </p:cNvPr>
          <p:cNvGrpSpPr/>
          <p:nvPr/>
        </p:nvGrpSpPr>
        <p:grpSpPr>
          <a:xfrm>
            <a:off x="366154" y="1302521"/>
            <a:ext cx="3344373" cy="5147710"/>
            <a:chOff x="366154" y="1092452"/>
            <a:chExt cx="3344373" cy="5147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79E9541-BAD9-05E4-5FF4-9B819CDDEF83}"/>
                </a:ext>
              </a:extLst>
            </p:cNvPr>
            <p:cNvGrpSpPr/>
            <p:nvPr/>
          </p:nvGrpSpPr>
          <p:grpSpPr>
            <a:xfrm>
              <a:off x="702112" y="1309878"/>
              <a:ext cx="2816287" cy="4797577"/>
              <a:chOff x="702112" y="1481912"/>
              <a:chExt cx="2816287" cy="4797577"/>
            </a:xfrm>
          </p:grpSpPr>
          <p:pic>
            <p:nvPicPr>
              <p:cNvPr id="9" name="Picture 8" descr="A picture containing illustration, design&#10;&#10;Description automatically generated with low confidence">
                <a:extLst>
                  <a:ext uri="{FF2B5EF4-FFF2-40B4-BE49-F238E27FC236}">
                    <a16:creationId xmlns:a16="http://schemas.microsoft.com/office/drawing/2014/main" id="{846632F0-2D66-7283-EB96-3F8DF629C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756" y="1481912"/>
                <a:ext cx="2590454" cy="185663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screenshot, diagram, circle, line&#10;&#10;Description automatically generated">
                <a:extLst>
                  <a:ext uri="{FF2B5EF4-FFF2-40B4-BE49-F238E27FC236}">
                    <a16:creationId xmlns:a16="http://schemas.microsoft.com/office/drawing/2014/main" id="{37051706-C2FB-359F-DF2B-12B2D28FD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112" y="3381175"/>
                <a:ext cx="2816287" cy="2898314"/>
              </a:xfrm>
              <a:prstGeom prst="rect">
                <a:avLst/>
              </a:prstGeom>
            </p:spPr>
          </p:pic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77BFBE-6AD7-21BB-7E7D-F71EFE8096F7}"/>
                </a:ext>
              </a:extLst>
            </p:cNvPr>
            <p:cNvSpPr/>
            <p:nvPr/>
          </p:nvSpPr>
          <p:spPr>
            <a:xfrm>
              <a:off x="366154" y="1092452"/>
              <a:ext cx="3344373" cy="514771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37930B3-6C48-F8BE-8EFB-53007E910ED1}"/>
              </a:ext>
            </a:extLst>
          </p:cNvPr>
          <p:cNvGrpSpPr/>
          <p:nvPr/>
        </p:nvGrpSpPr>
        <p:grpSpPr>
          <a:xfrm>
            <a:off x="8417170" y="1281395"/>
            <a:ext cx="3344373" cy="5147710"/>
            <a:chOff x="8417170" y="1071326"/>
            <a:chExt cx="3344373" cy="514771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8FD1544-C6C8-92B4-0B83-13837B2ACE9C}"/>
                </a:ext>
              </a:extLst>
            </p:cNvPr>
            <p:cNvGrpSpPr/>
            <p:nvPr/>
          </p:nvGrpSpPr>
          <p:grpSpPr>
            <a:xfrm>
              <a:off x="8610599" y="1314636"/>
              <a:ext cx="3124155" cy="4689439"/>
              <a:chOff x="8890578" y="1567088"/>
              <a:chExt cx="3177442" cy="468943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E635437-3E87-8358-7E09-C7D57873DC1B}"/>
                  </a:ext>
                </a:extLst>
              </p:cNvPr>
              <p:cNvGrpSpPr/>
              <p:nvPr/>
            </p:nvGrpSpPr>
            <p:grpSpPr>
              <a:xfrm>
                <a:off x="9175741" y="1567088"/>
                <a:ext cx="2892279" cy="1814087"/>
                <a:chOff x="7810880" y="728785"/>
                <a:chExt cx="3073703" cy="1865684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3EB73D6-BB78-114C-5638-542C044E584F}"/>
                    </a:ext>
                  </a:extLst>
                </p:cNvPr>
                <p:cNvSpPr/>
                <p:nvPr/>
              </p:nvSpPr>
              <p:spPr>
                <a:xfrm>
                  <a:off x="8345290" y="1408083"/>
                  <a:ext cx="865441" cy="9690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C322138-A298-31E7-A9F8-9B11608BF9AB}"/>
                    </a:ext>
                  </a:extLst>
                </p:cNvPr>
                <p:cNvSpPr/>
                <p:nvPr/>
              </p:nvSpPr>
              <p:spPr>
                <a:xfrm>
                  <a:off x="8345290" y="2414346"/>
                  <a:ext cx="865441" cy="9690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E18EAEA-1FE9-95FC-70EB-5C6547043A22}"/>
                    </a:ext>
                  </a:extLst>
                </p:cNvPr>
                <p:cNvSpPr/>
                <p:nvPr/>
              </p:nvSpPr>
              <p:spPr>
                <a:xfrm>
                  <a:off x="9610384" y="1573183"/>
                  <a:ext cx="865441" cy="9690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A91CEE8-AC43-B082-6B1E-3727C9F189B1}"/>
                    </a:ext>
                  </a:extLst>
                </p:cNvPr>
                <p:cNvSpPr/>
                <p:nvPr/>
              </p:nvSpPr>
              <p:spPr>
                <a:xfrm>
                  <a:off x="9610384" y="2414346"/>
                  <a:ext cx="865441" cy="9690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9370735-6D1D-865E-EE49-EB5A7E0739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3683" y="2091892"/>
                      <a:ext cx="359041" cy="28487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9370735-6D1D-865E-EE49-EB5A7E0739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3683" y="2091892"/>
                      <a:ext cx="359041" cy="28487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51852" t="-160870" r="-88889" b="-2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7AC27EF-3C1B-6E08-33F5-F1FA5256A2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47695" y="1231966"/>
                      <a:ext cx="359041" cy="28487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7AC27EF-3C1B-6E08-33F5-F1FA5256A2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47695" y="1231966"/>
                      <a:ext cx="359041" cy="28487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51852" t="-160870" r="-88889" b="-2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88DCE7F8-5FDE-D6B4-F11A-E9291AF8D637}"/>
                    </a:ext>
                  </a:extLst>
                </p:cNvPr>
                <p:cNvSpPr/>
                <p:nvPr/>
              </p:nvSpPr>
              <p:spPr>
                <a:xfrm>
                  <a:off x="9942940" y="1702474"/>
                  <a:ext cx="174072" cy="683773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885E1F5D-6A84-869D-F617-695EEC41C3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16411" y="1862569"/>
                      <a:ext cx="246065" cy="2848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885E1F5D-6A84-869D-F617-695EEC41C3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16411" y="1862569"/>
                      <a:ext cx="246065" cy="28487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6667" r="-11111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285DA34D-CEA9-4634-EBE7-CAC18BD9C8D6}"/>
                    </a:ext>
                  </a:extLst>
                </p:cNvPr>
                <p:cNvGrpSpPr/>
                <p:nvPr/>
              </p:nvGrpSpPr>
              <p:grpSpPr>
                <a:xfrm>
                  <a:off x="9214116" y="1314577"/>
                  <a:ext cx="482769" cy="320317"/>
                  <a:chOff x="9214116" y="1314577"/>
                  <a:chExt cx="482769" cy="320317"/>
                </a:xfrm>
              </p:grpSpPr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3A7422D5-C127-DF00-B623-0ED3EBE1322E}"/>
                      </a:ext>
                    </a:extLst>
                  </p:cNvPr>
                  <p:cNvSpPr/>
                  <p:nvPr/>
                </p:nvSpPr>
                <p:spPr>
                  <a:xfrm rot="1440062">
                    <a:off x="9223418" y="1314577"/>
                    <a:ext cx="473467" cy="196649"/>
                  </a:xfrm>
                  <a:custGeom>
                    <a:avLst/>
                    <a:gdLst>
                      <a:gd name="connsiteX0" fmla="*/ 0 w 242761"/>
                      <a:gd name="connsiteY0" fmla="*/ 242868 h 242868"/>
                      <a:gd name="connsiteX1" fmla="*/ 105197 w 242761"/>
                      <a:gd name="connsiteY1" fmla="*/ 107 h 242868"/>
                      <a:gd name="connsiteX2" fmla="*/ 242761 w 242761"/>
                      <a:gd name="connsiteY2" fmla="*/ 218592 h 242868"/>
                      <a:gd name="connsiteX0" fmla="*/ 0 w 242761"/>
                      <a:gd name="connsiteY0" fmla="*/ 197602 h 197602"/>
                      <a:gd name="connsiteX1" fmla="*/ 117897 w 242761"/>
                      <a:gd name="connsiteY1" fmla="*/ 177 h 197602"/>
                      <a:gd name="connsiteX2" fmla="*/ 242761 w 242761"/>
                      <a:gd name="connsiteY2" fmla="*/ 173326 h 197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2761" h="197602">
                        <a:moveTo>
                          <a:pt x="0" y="197602"/>
                        </a:moveTo>
                        <a:cubicBezTo>
                          <a:pt x="32368" y="78244"/>
                          <a:pt x="77437" y="4223"/>
                          <a:pt x="117897" y="177"/>
                        </a:cubicBezTo>
                        <a:cubicBezTo>
                          <a:pt x="158357" y="-3869"/>
                          <a:pt x="194209" y="62060"/>
                          <a:pt x="242761" y="173326"/>
                        </a:cubicBezTo>
                      </a:path>
                    </a:pathLst>
                  </a:custGeom>
                  <a:noFill/>
                  <a:ln w="41275">
                    <a:solidFill>
                      <a:schemeClr val="accent5"/>
                    </a:solidFill>
                    <a:headEnd type="stealth"/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B050"/>
                      </a:solidFill>
                      <a:highlight>
                        <a:srgbClr val="00FF00"/>
                      </a:highlight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07DDF168-4B76-5175-6193-CBAE17A7F1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14116" y="1350017"/>
                        <a:ext cx="423667" cy="2848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>
                          <a:solidFill>
                            <a:schemeClr val="accent2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07DDF168-4B76-5175-6193-CBAE17A7F1C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214116" y="1350017"/>
                        <a:ext cx="423667" cy="284877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b="-2608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C8E67E6E-E1FD-2379-1C2A-86BA43E906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31314" y="2309591"/>
                      <a:ext cx="472703" cy="28487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C8E67E6E-E1FD-2379-1C2A-86BA43E906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1314" y="2309591"/>
                      <a:ext cx="472703" cy="28487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0000" t="-150000" r="-68571" b="-2208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23CE8BC-A6B6-1E9C-C3FE-D59DE7315A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65569" y="1292849"/>
                      <a:ext cx="470930" cy="3188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23CE8BC-A6B6-1E9C-C3FE-D59DE7315A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65569" y="1292849"/>
                      <a:ext cx="470930" cy="31883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4286" t="-212000" r="-102857" b="-3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8D3B53D-C049-CF4A-04CF-F624A054F423}"/>
                    </a:ext>
                  </a:extLst>
                </p:cNvPr>
                <p:cNvSpPr/>
                <p:nvPr/>
              </p:nvSpPr>
              <p:spPr>
                <a:xfrm>
                  <a:off x="8345289" y="1038567"/>
                  <a:ext cx="865441" cy="9690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3A3C8FA-4239-2AD7-8607-6830134612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0880" y="885676"/>
                      <a:ext cx="465684" cy="28758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3A3C8FA-4239-2AD7-8607-6830134612A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10880" y="885676"/>
                      <a:ext cx="465684" cy="28758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7143" t="-160870" r="-68571" b="-2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A50C179C-3BF6-1ACF-7BE1-3DBD95B28998}"/>
                    </a:ext>
                  </a:extLst>
                </p:cNvPr>
                <p:cNvSpPr/>
                <p:nvPr/>
              </p:nvSpPr>
              <p:spPr>
                <a:xfrm rot="2675276">
                  <a:off x="9179510" y="1015214"/>
                  <a:ext cx="846292" cy="374264"/>
                </a:xfrm>
                <a:custGeom>
                  <a:avLst/>
                  <a:gdLst>
                    <a:gd name="connsiteX0" fmla="*/ 0 w 242761"/>
                    <a:gd name="connsiteY0" fmla="*/ 242868 h 242868"/>
                    <a:gd name="connsiteX1" fmla="*/ 105197 w 242761"/>
                    <a:gd name="connsiteY1" fmla="*/ 107 h 242868"/>
                    <a:gd name="connsiteX2" fmla="*/ 242761 w 242761"/>
                    <a:gd name="connsiteY2" fmla="*/ 218592 h 242868"/>
                    <a:gd name="connsiteX0" fmla="*/ 0 w 242761"/>
                    <a:gd name="connsiteY0" fmla="*/ 197602 h 197602"/>
                    <a:gd name="connsiteX1" fmla="*/ 117897 w 242761"/>
                    <a:gd name="connsiteY1" fmla="*/ 177 h 197602"/>
                    <a:gd name="connsiteX2" fmla="*/ 242761 w 242761"/>
                    <a:gd name="connsiteY2" fmla="*/ 173326 h 19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2761" h="197602">
                      <a:moveTo>
                        <a:pt x="0" y="197602"/>
                      </a:moveTo>
                      <a:cubicBezTo>
                        <a:pt x="32368" y="78244"/>
                        <a:pt x="77437" y="4223"/>
                        <a:pt x="117897" y="177"/>
                      </a:cubicBezTo>
                      <a:cubicBezTo>
                        <a:pt x="158357" y="-3869"/>
                        <a:pt x="194209" y="62060"/>
                        <a:pt x="242761" y="173326"/>
                      </a:cubicBezTo>
                    </a:path>
                  </a:pathLst>
                </a:custGeom>
                <a:noFill/>
                <a:ln w="41275">
                  <a:solidFill>
                    <a:srgbClr val="00B050"/>
                  </a:solidFill>
                  <a:headEnd type="stealth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  <a:highlight>
                      <a:srgbClr val="00FF00"/>
                    </a:highlight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2322B6A3-15DF-7C8F-D5A4-937B7FECD4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93345" y="728785"/>
                      <a:ext cx="423667" cy="2848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2322B6A3-15DF-7C8F-D5A4-937B7FECD4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93345" y="728785"/>
                      <a:ext cx="423667" cy="28487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3226" b="-217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123E7B00-9905-19C5-C2E2-A5337B2DD7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42416" y="743813"/>
                      <a:ext cx="942167" cy="3237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123E7B00-9905-19C5-C2E2-A5337B2DD7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42416" y="743813"/>
                      <a:ext cx="942167" cy="32378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A048C45-FD8D-DE9A-2438-FF603245BC9A}"/>
                  </a:ext>
                </a:extLst>
              </p:cNvPr>
              <p:cNvGrpSpPr/>
              <p:nvPr/>
            </p:nvGrpSpPr>
            <p:grpSpPr>
              <a:xfrm>
                <a:off x="8890578" y="3579637"/>
                <a:ext cx="3177442" cy="2676890"/>
                <a:chOff x="4969008" y="3154682"/>
                <a:chExt cx="3758671" cy="2705765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C7677DB6-11DC-557E-78E5-D44BCEEDED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/>
                <a:stretch/>
              </p:blipFill>
              <p:spPr>
                <a:xfrm>
                  <a:off x="4969008" y="3154682"/>
                  <a:ext cx="3758671" cy="262258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2C81C912-E7B2-5272-D5D9-CE716B692B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96962" y="5611886"/>
                      <a:ext cx="1311261" cy="2485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𝑐𝑚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2C81C912-E7B2-5272-D5D9-CE716B692B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6962" y="5611886"/>
                      <a:ext cx="1311261" cy="248561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C7DC3A9-BD26-2332-E9C9-4E50FD50A8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88936" y="3505231"/>
                      <a:ext cx="1918329" cy="280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=0.5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C7DC3A9-BD26-2332-E9C9-4E50FD50A8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88936" y="3505231"/>
                      <a:ext cx="1918329" cy="28060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7997D8-4808-DA58-EDF5-67AAB59B0520}"/>
                </a:ext>
              </a:extLst>
            </p:cNvPr>
            <p:cNvSpPr/>
            <p:nvPr/>
          </p:nvSpPr>
          <p:spPr>
            <a:xfrm>
              <a:off x="8417170" y="1071326"/>
              <a:ext cx="3344373" cy="514771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0F22DFE-BCA4-7AC4-37E1-787C7AC8AFCA}"/>
              </a:ext>
            </a:extLst>
          </p:cNvPr>
          <p:cNvSpPr txBox="1"/>
          <p:nvPr/>
        </p:nvSpPr>
        <p:spPr>
          <a:xfrm>
            <a:off x="898437" y="717746"/>
            <a:ext cx="227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Spectroscopy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08C57-8F0D-B954-71AB-14FC54688DB2}"/>
              </a:ext>
            </a:extLst>
          </p:cNvPr>
          <p:cNvSpPr txBox="1"/>
          <p:nvPr/>
        </p:nvSpPr>
        <p:spPr>
          <a:xfrm>
            <a:off x="5381635" y="722388"/>
            <a:ext cx="141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Results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A157EF-84ED-3303-1CCB-E6BE05B663DA}"/>
              </a:ext>
            </a:extLst>
          </p:cNvPr>
          <p:cNvSpPr txBox="1"/>
          <p:nvPr/>
        </p:nvSpPr>
        <p:spPr>
          <a:xfrm>
            <a:off x="8939388" y="699087"/>
            <a:ext cx="2414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83192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67FB-0B6D-0B0F-1280-327D8F732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302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Questions!!!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32016-AB1C-27B9-D995-E5A2FD74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1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2FB-C125-EE08-84F3-968E060F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Polaron decoupling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554CF-D2D4-6FA5-A62E-1AB83FC8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21</a:t>
            </a:fld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9363A1C9-B712-49A6-F326-CC58173E23F8}"/>
              </a:ext>
            </a:extLst>
          </p:cNvPr>
          <p:cNvSpPr/>
          <p:nvPr/>
        </p:nvSpPr>
        <p:spPr>
          <a:xfrm rot="16200000">
            <a:off x="-1604982" y="3436918"/>
            <a:ext cx="5059699" cy="1314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704DE8-45AF-42BD-AD4E-F0E33E65D30A}"/>
              </a:ext>
            </a:extLst>
          </p:cNvPr>
          <p:cNvCxnSpPr>
            <a:cxnSpLocks/>
          </p:cNvCxnSpPr>
          <p:nvPr/>
        </p:nvCxnSpPr>
        <p:spPr>
          <a:xfrm flipH="1">
            <a:off x="2038350" y="960099"/>
            <a:ext cx="27566" cy="5059701"/>
          </a:xfrm>
          <a:prstGeom prst="line">
            <a:avLst/>
          </a:prstGeom>
          <a:ln w="349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A9ACF34-243C-57C7-4016-A02DB1AD65A5}"/>
              </a:ext>
            </a:extLst>
          </p:cNvPr>
          <p:cNvCxnSpPr>
            <a:cxnSpLocks/>
          </p:cNvCxnSpPr>
          <p:nvPr/>
        </p:nvCxnSpPr>
        <p:spPr>
          <a:xfrm flipH="1">
            <a:off x="4565651" y="922622"/>
            <a:ext cx="27566" cy="5059701"/>
          </a:xfrm>
          <a:prstGeom prst="line">
            <a:avLst/>
          </a:prstGeom>
          <a:ln w="349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40D998-5C61-7D2F-9934-F1D59F1D6A2E}"/>
              </a:ext>
            </a:extLst>
          </p:cNvPr>
          <p:cNvCxnSpPr/>
          <p:nvPr/>
        </p:nvCxnSpPr>
        <p:spPr>
          <a:xfrm>
            <a:off x="2038350" y="5829300"/>
            <a:ext cx="2499735" cy="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C3FD1E2-86FC-3A6B-CDB3-950B39391FD1}"/>
                  </a:ext>
                </a:extLst>
              </p:cNvPr>
              <p:cNvSpPr txBox="1"/>
              <p:nvPr/>
            </p:nvSpPr>
            <p:spPr>
              <a:xfrm>
                <a:off x="3450776" y="5476988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C3FD1E2-86FC-3A6B-CDB3-950B39391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76" y="5476988"/>
                <a:ext cx="256609" cy="369332"/>
              </a:xfrm>
              <a:prstGeom prst="rect">
                <a:avLst/>
              </a:prstGeom>
              <a:blipFill>
                <a:blip r:embed="rId2"/>
                <a:stretch>
                  <a:fillRect l="-28571" r="-2857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D169E93-58A2-586B-81B9-4C66E43D4C11}"/>
              </a:ext>
            </a:extLst>
          </p:cNvPr>
          <p:cNvCxnSpPr>
            <a:cxnSpLocks/>
          </p:cNvCxnSpPr>
          <p:nvPr/>
        </p:nvCxnSpPr>
        <p:spPr>
          <a:xfrm>
            <a:off x="5090537" y="2217400"/>
            <a:ext cx="0" cy="620211"/>
          </a:xfrm>
          <a:prstGeom prst="straightConnector1">
            <a:avLst/>
          </a:prstGeom>
          <a:ln w="412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A1ED7B-683A-D08B-475C-8CD81B0C608F}"/>
                  </a:ext>
                </a:extLst>
              </p:cNvPr>
              <p:cNvSpPr txBox="1"/>
              <p:nvPr/>
            </p:nvSpPr>
            <p:spPr>
              <a:xfrm>
                <a:off x="5192278" y="2352485"/>
                <a:ext cx="232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A1ED7B-683A-D08B-475C-8CD81B0C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278" y="2352485"/>
                <a:ext cx="232884" cy="369332"/>
              </a:xfrm>
              <a:prstGeom prst="rect">
                <a:avLst/>
              </a:prstGeom>
              <a:blipFill>
                <a:blip r:embed="rId3"/>
                <a:stretch>
                  <a:fillRect l="-30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ight Arrow 82">
            <a:extLst>
              <a:ext uri="{FF2B5EF4-FFF2-40B4-BE49-F238E27FC236}">
                <a16:creationId xmlns:a16="http://schemas.microsoft.com/office/drawing/2014/main" id="{33718DA1-74D3-5CDA-907B-455BF01C6820}"/>
              </a:ext>
            </a:extLst>
          </p:cNvPr>
          <p:cNvSpPr/>
          <p:nvPr/>
        </p:nvSpPr>
        <p:spPr>
          <a:xfrm rot="16200000">
            <a:off x="596456" y="4057631"/>
            <a:ext cx="2493128" cy="131465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5B3BA8-E928-0895-9D95-B73E32283176}"/>
                  </a:ext>
                </a:extLst>
              </p:cNvPr>
              <p:cNvSpPr txBox="1"/>
              <p:nvPr/>
            </p:nvSpPr>
            <p:spPr>
              <a:xfrm rot="16200000">
                <a:off x="892797" y="3619689"/>
                <a:ext cx="1295527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5B3BA8-E928-0895-9D95-B73E32283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2797" y="3619689"/>
                <a:ext cx="1295527" cy="416845"/>
              </a:xfrm>
              <a:prstGeom prst="rect">
                <a:avLst/>
              </a:prstGeom>
              <a:blipFill>
                <a:blip r:embed="rId4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ight Arrow 84">
            <a:extLst>
              <a:ext uri="{FF2B5EF4-FFF2-40B4-BE49-F238E27FC236}">
                <a16:creationId xmlns:a16="http://schemas.microsoft.com/office/drawing/2014/main" id="{EDDF63EA-6480-C4FF-8B9D-D6CCD6842756}"/>
              </a:ext>
            </a:extLst>
          </p:cNvPr>
          <p:cNvSpPr/>
          <p:nvPr/>
        </p:nvSpPr>
        <p:spPr>
          <a:xfrm rot="18201993" flipV="1">
            <a:off x="1339408" y="3693662"/>
            <a:ext cx="3712798" cy="174821"/>
          </a:xfrm>
          <a:prstGeom prst="rightArrow">
            <a:avLst/>
          </a:prstGeom>
          <a:solidFill>
            <a:srgbClr val="00B050"/>
          </a:solidFill>
          <a:ln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AF098AD-BCD7-9746-6C3D-B6CCDF70BEAD}"/>
              </a:ext>
            </a:extLst>
          </p:cNvPr>
          <p:cNvGrpSpPr/>
          <p:nvPr/>
        </p:nvGrpSpPr>
        <p:grpSpPr>
          <a:xfrm>
            <a:off x="1040732" y="1579228"/>
            <a:ext cx="2520508" cy="1638300"/>
            <a:chOff x="1040732" y="1579228"/>
            <a:chExt cx="2520508" cy="16383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FA554C-2785-926F-6CD8-6757E08B9D2F}"/>
                </a:ext>
              </a:extLst>
            </p:cNvPr>
            <p:cNvGrpSpPr/>
            <p:nvPr/>
          </p:nvGrpSpPr>
          <p:grpSpPr>
            <a:xfrm>
              <a:off x="1040732" y="1579228"/>
              <a:ext cx="2050369" cy="1638300"/>
              <a:chOff x="1307432" y="1579228"/>
              <a:chExt cx="2050369" cy="163830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422C7FF-2FD2-9718-FE58-A321F5D35797}"/>
                  </a:ext>
                </a:extLst>
              </p:cNvPr>
              <p:cNvGrpSpPr/>
              <p:nvPr/>
            </p:nvGrpSpPr>
            <p:grpSpPr>
              <a:xfrm>
                <a:off x="1346200" y="1579228"/>
                <a:ext cx="1955800" cy="1638300"/>
                <a:chOff x="1346200" y="4191000"/>
                <a:chExt cx="1955800" cy="1638300"/>
              </a:xfrm>
            </p:grpSpPr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E1E33FAB-7171-CF37-FFB6-91D821552422}"/>
                    </a:ext>
                  </a:extLst>
                </p:cNvPr>
                <p:cNvSpPr/>
                <p:nvPr/>
              </p:nvSpPr>
              <p:spPr>
                <a:xfrm rot="10800000">
                  <a:off x="1346200" y="4191000"/>
                  <a:ext cx="1955800" cy="1638300"/>
                </a:xfrm>
                <a:custGeom>
                  <a:avLst/>
                  <a:gdLst>
                    <a:gd name="connsiteX0" fmla="*/ 0 w 2133600"/>
                    <a:gd name="connsiteY0" fmla="*/ 1829042 h 1829042"/>
                    <a:gd name="connsiteX1" fmla="*/ 1079500 w 2133600"/>
                    <a:gd name="connsiteY1" fmla="*/ 242 h 1829042"/>
                    <a:gd name="connsiteX2" fmla="*/ 2133600 w 2133600"/>
                    <a:gd name="connsiteY2" fmla="*/ 1727442 h 1829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33600" h="1829042">
                      <a:moveTo>
                        <a:pt x="0" y="1829042"/>
                      </a:moveTo>
                      <a:cubicBezTo>
                        <a:pt x="361950" y="923108"/>
                        <a:pt x="723900" y="17175"/>
                        <a:pt x="1079500" y="242"/>
                      </a:cubicBezTo>
                      <a:cubicBezTo>
                        <a:pt x="1435100" y="-16691"/>
                        <a:pt x="1784350" y="855375"/>
                        <a:pt x="2133600" y="1727442"/>
                      </a:cubicBezTo>
                    </a:path>
                  </a:pathLst>
                </a:custGeom>
                <a:noFill/>
                <a:ln w="730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420C3CE-184E-9C78-2DEF-FE22997441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4200" y="5435600"/>
                  <a:ext cx="8509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68A18FA-D4B0-10D8-8442-058341CEA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6400" y="5048250"/>
                  <a:ext cx="127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B15134D-7A6C-5A47-DA10-4FD6AA396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5900" y="4629150"/>
                  <a:ext cx="16383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493C872D-6651-AFB4-9DA3-F55AC4735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1307432" y="2384589"/>
                <a:ext cx="2050369" cy="45302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2441726-DEC7-3CB4-B8DE-3CC6E31C5C23}"/>
                    </a:ext>
                  </a:extLst>
                </p:cNvPr>
                <p:cNvSpPr txBox="1"/>
                <p:nvPr/>
              </p:nvSpPr>
              <p:spPr>
                <a:xfrm>
                  <a:off x="2565946" y="2653506"/>
                  <a:ext cx="588687" cy="4134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2441726-DEC7-3CB4-B8DE-3CC6E31C5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946" y="2653506"/>
                  <a:ext cx="588687" cy="413447"/>
                </a:xfrm>
                <a:prstGeom prst="rect">
                  <a:avLst/>
                </a:prstGeom>
                <a:blipFill>
                  <a:blip r:embed="rId6"/>
                  <a:stretch>
                    <a:fillRect l="-51064" t="-200000" r="-100000" b="-30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A39E294-CD48-6918-A071-59998E33677C}"/>
                    </a:ext>
                  </a:extLst>
                </p:cNvPr>
                <p:cNvSpPr txBox="1"/>
                <p:nvPr/>
              </p:nvSpPr>
              <p:spPr>
                <a:xfrm>
                  <a:off x="2781440" y="2223553"/>
                  <a:ext cx="588687" cy="4134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A39E294-CD48-6918-A071-59998E336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440" y="2223553"/>
                  <a:ext cx="588687" cy="413447"/>
                </a:xfrm>
                <a:prstGeom prst="rect">
                  <a:avLst/>
                </a:prstGeom>
                <a:blipFill>
                  <a:blip r:embed="rId7"/>
                  <a:stretch>
                    <a:fillRect l="-47917" t="-206061" r="-95833" b="-3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0F709EE-E5B0-828C-FC0B-0883639E0E99}"/>
                    </a:ext>
                  </a:extLst>
                </p:cNvPr>
                <p:cNvSpPr txBox="1"/>
                <p:nvPr/>
              </p:nvSpPr>
              <p:spPr>
                <a:xfrm>
                  <a:off x="2972553" y="1766213"/>
                  <a:ext cx="588687" cy="4134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0F709EE-E5B0-828C-FC0B-0883639E0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553" y="1766213"/>
                  <a:ext cx="588687" cy="413447"/>
                </a:xfrm>
                <a:prstGeom prst="rect">
                  <a:avLst/>
                </a:prstGeom>
                <a:blipFill>
                  <a:blip r:embed="rId8"/>
                  <a:stretch>
                    <a:fillRect l="-51064" t="-206061" r="-100000" b="-3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ECCCD84-CD83-5939-4E5E-EC3BB0DDC90C}"/>
              </a:ext>
            </a:extLst>
          </p:cNvPr>
          <p:cNvGrpSpPr/>
          <p:nvPr/>
        </p:nvGrpSpPr>
        <p:grpSpPr>
          <a:xfrm>
            <a:off x="3538538" y="972800"/>
            <a:ext cx="2606145" cy="1638300"/>
            <a:chOff x="3538538" y="972800"/>
            <a:chExt cx="2606145" cy="16383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B53F738-B81B-20E2-1197-96467377CB3C}"/>
                </a:ext>
              </a:extLst>
            </p:cNvPr>
            <p:cNvGrpSpPr/>
            <p:nvPr/>
          </p:nvGrpSpPr>
          <p:grpSpPr>
            <a:xfrm>
              <a:off x="3538538" y="972800"/>
              <a:ext cx="2066925" cy="1638300"/>
              <a:chOff x="3805238" y="972800"/>
              <a:chExt cx="2066925" cy="163830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EA2CC6D2-5B49-258C-C818-AA3C8F66C87D}"/>
                  </a:ext>
                </a:extLst>
              </p:cNvPr>
              <p:cNvGrpSpPr/>
              <p:nvPr/>
            </p:nvGrpSpPr>
            <p:grpSpPr>
              <a:xfrm>
                <a:off x="3873501" y="972800"/>
                <a:ext cx="1955800" cy="1638300"/>
                <a:chOff x="1346200" y="4191000"/>
                <a:chExt cx="1955800" cy="1638300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38DF3B48-B493-827A-89DE-1F0E2399DF24}"/>
                    </a:ext>
                  </a:extLst>
                </p:cNvPr>
                <p:cNvSpPr/>
                <p:nvPr/>
              </p:nvSpPr>
              <p:spPr>
                <a:xfrm rot="10800000">
                  <a:off x="1346200" y="4191000"/>
                  <a:ext cx="1955800" cy="1638300"/>
                </a:xfrm>
                <a:custGeom>
                  <a:avLst/>
                  <a:gdLst>
                    <a:gd name="connsiteX0" fmla="*/ 0 w 2133600"/>
                    <a:gd name="connsiteY0" fmla="*/ 1829042 h 1829042"/>
                    <a:gd name="connsiteX1" fmla="*/ 1079500 w 2133600"/>
                    <a:gd name="connsiteY1" fmla="*/ 242 h 1829042"/>
                    <a:gd name="connsiteX2" fmla="*/ 2133600 w 2133600"/>
                    <a:gd name="connsiteY2" fmla="*/ 1727442 h 1829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33600" h="1829042">
                      <a:moveTo>
                        <a:pt x="0" y="1829042"/>
                      </a:moveTo>
                      <a:cubicBezTo>
                        <a:pt x="361950" y="923108"/>
                        <a:pt x="723900" y="17175"/>
                        <a:pt x="1079500" y="242"/>
                      </a:cubicBezTo>
                      <a:cubicBezTo>
                        <a:pt x="1435100" y="-16691"/>
                        <a:pt x="1784350" y="855375"/>
                        <a:pt x="2133600" y="1727442"/>
                      </a:cubicBezTo>
                    </a:path>
                  </a:pathLst>
                </a:custGeom>
                <a:noFill/>
                <a:ln w="730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24EF92E-315F-4112-1C9E-C63CB4D64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4200" y="5435600"/>
                  <a:ext cx="8509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C1AB5CCD-88DA-BF65-5678-0923339D3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6400" y="5048250"/>
                  <a:ext cx="127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0F74F95-140C-B8DD-A245-0E065DBB5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5900" y="4629150"/>
                  <a:ext cx="16383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CDAA7FC2-C100-DBF4-8F87-27157D4D1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3805238" y="1788856"/>
                <a:ext cx="2066925" cy="45302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80C0EAB-75C2-EFD9-D391-BAB53F25D44D}"/>
                    </a:ext>
                  </a:extLst>
                </p:cNvPr>
                <p:cNvSpPr txBox="1"/>
                <p:nvPr/>
              </p:nvSpPr>
              <p:spPr>
                <a:xfrm>
                  <a:off x="5155994" y="1995142"/>
                  <a:ext cx="582082" cy="37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80C0EAB-75C2-EFD9-D391-BAB53F25D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5994" y="1995142"/>
                  <a:ext cx="582082" cy="372859"/>
                </a:xfrm>
                <a:prstGeom prst="rect">
                  <a:avLst/>
                </a:prstGeom>
                <a:blipFill>
                  <a:blip r:embed="rId10"/>
                  <a:stretch>
                    <a:fillRect l="-21739" t="-158065" r="-71739" b="-241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3F465FA-A4A0-39C8-CDC6-EFA451C62836}"/>
                    </a:ext>
                  </a:extLst>
                </p:cNvPr>
                <p:cNvSpPr txBox="1"/>
                <p:nvPr/>
              </p:nvSpPr>
              <p:spPr>
                <a:xfrm>
                  <a:off x="5371488" y="1565189"/>
                  <a:ext cx="582082" cy="4134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3F465FA-A4A0-39C8-CDC6-EFA451C62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488" y="1565189"/>
                  <a:ext cx="582082" cy="413447"/>
                </a:xfrm>
                <a:prstGeom prst="rect">
                  <a:avLst/>
                </a:prstGeom>
                <a:blipFill>
                  <a:blip r:embed="rId11"/>
                  <a:stretch>
                    <a:fillRect l="-51064" t="-206061" r="-100000" b="-3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4B4A868-0E3F-9D00-3AD9-014BBE5C704C}"/>
                    </a:ext>
                  </a:extLst>
                </p:cNvPr>
                <p:cNvSpPr txBox="1"/>
                <p:nvPr/>
              </p:nvSpPr>
              <p:spPr>
                <a:xfrm>
                  <a:off x="5562601" y="1107849"/>
                  <a:ext cx="582082" cy="4134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4B4A868-0E3F-9D00-3AD9-014BBE5C7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1" y="1107849"/>
                  <a:ext cx="582082" cy="413447"/>
                </a:xfrm>
                <a:prstGeom prst="rect">
                  <a:avLst/>
                </a:prstGeom>
                <a:blipFill>
                  <a:blip r:embed="rId12"/>
                  <a:stretch>
                    <a:fillRect l="-52174" t="-200000" r="-102174" b="-3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A4E11A5-4B0D-0D96-5C39-89D19C128B71}"/>
                  </a:ext>
                </a:extLst>
              </p:cNvPr>
              <p:cNvSpPr txBox="1"/>
              <p:nvPr/>
            </p:nvSpPr>
            <p:spPr>
              <a:xfrm rot="18177647">
                <a:off x="3180836" y="3230956"/>
                <a:ext cx="1161344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A4E11A5-4B0D-0D96-5C39-89D19C128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77647">
                <a:off x="3180836" y="3230956"/>
                <a:ext cx="1161344" cy="416845"/>
              </a:xfrm>
              <a:prstGeom prst="rect">
                <a:avLst/>
              </a:prstGeom>
              <a:blipFill>
                <a:blip r:embed="rId13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681D20-E975-A19A-8E51-D9CAE47C767F}"/>
                  </a:ext>
                </a:extLst>
              </p:cNvPr>
              <p:cNvSpPr txBox="1"/>
              <p:nvPr/>
            </p:nvSpPr>
            <p:spPr>
              <a:xfrm>
                <a:off x="6396962" y="1515170"/>
                <a:ext cx="1295527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=1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681D20-E975-A19A-8E51-D9CAE47C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962" y="1515170"/>
                <a:ext cx="1295527" cy="416845"/>
              </a:xfrm>
              <a:prstGeom prst="rect">
                <a:avLst/>
              </a:prstGeom>
              <a:blipFill>
                <a:blip r:embed="rId14"/>
                <a:stretch>
                  <a:fillRect t="-14706" r="-9709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7C98B49-928D-08FD-73B6-1D9696E42369}"/>
                  </a:ext>
                </a:extLst>
              </p:cNvPr>
              <p:cNvSpPr txBox="1"/>
              <p:nvPr/>
            </p:nvSpPr>
            <p:spPr>
              <a:xfrm>
                <a:off x="6026568" y="2023389"/>
                <a:ext cx="1918328" cy="449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7C98B49-928D-08FD-73B6-1D9696E4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568" y="2023389"/>
                <a:ext cx="1918328" cy="449610"/>
              </a:xfrm>
              <a:prstGeom prst="rect">
                <a:avLst/>
              </a:prstGeom>
              <a:blipFill>
                <a:blip r:embed="rId15"/>
                <a:stretch>
                  <a:fillRect r="-657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>
            <a:extLst>
              <a:ext uri="{FF2B5EF4-FFF2-40B4-BE49-F238E27FC236}">
                <a16:creationId xmlns:a16="http://schemas.microsoft.com/office/drawing/2014/main" id="{4C67E7FA-2CDF-0138-7ED7-28DBA0887A75}"/>
              </a:ext>
            </a:extLst>
          </p:cNvPr>
          <p:cNvSpPr/>
          <p:nvPr/>
        </p:nvSpPr>
        <p:spPr>
          <a:xfrm>
            <a:off x="897552" y="5957242"/>
            <a:ext cx="4707912" cy="1271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7ADA61B-A14D-427D-1775-D2E86263A1BC}"/>
              </a:ext>
            </a:extLst>
          </p:cNvPr>
          <p:cNvGrpSpPr/>
          <p:nvPr/>
        </p:nvGrpSpPr>
        <p:grpSpPr>
          <a:xfrm>
            <a:off x="944550" y="4191000"/>
            <a:ext cx="2616538" cy="1638300"/>
            <a:chOff x="944550" y="4191000"/>
            <a:chExt cx="2616538" cy="16383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B3AF912-789C-4480-F780-6F3BF1ED4428}"/>
                </a:ext>
              </a:extLst>
            </p:cNvPr>
            <p:cNvGrpSpPr/>
            <p:nvPr/>
          </p:nvGrpSpPr>
          <p:grpSpPr>
            <a:xfrm>
              <a:off x="944550" y="4191000"/>
              <a:ext cx="2216150" cy="1638300"/>
              <a:chOff x="1211250" y="4191000"/>
              <a:chExt cx="2216150" cy="1638300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84E25DB-9D0D-F08C-539C-8C007EBA503B}"/>
                  </a:ext>
                </a:extLst>
              </p:cNvPr>
              <p:cNvGrpSpPr/>
              <p:nvPr/>
            </p:nvGrpSpPr>
            <p:grpSpPr>
              <a:xfrm>
                <a:off x="1346200" y="4191000"/>
                <a:ext cx="1955800" cy="1638300"/>
                <a:chOff x="1346200" y="4191000"/>
                <a:chExt cx="1955800" cy="1638300"/>
              </a:xfrm>
            </p:grpSpPr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EDD03D65-3F6D-04A4-8C38-4B70AA9EE508}"/>
                    </a:ext>
                  </a:extLst>
                </p:cNvPr>
                <p:cNvSpPr/>
                <p:nvPr/>
              </p:nvSpPr>
              <p:spPr>
                <a:xfrm rot="10800000">
                  <a:off x="1346200" y="4191000"/>
                  <a:ext cx="1955800" cy="1638300"/>
                </a:xfrm>
                <a:custGeom>
                  <a:avLst/>
                  <a:gdLst>
                    <a:gd name="connsiteX0" fmla="*/ 0 w 2133600"/>
                    <a:gd name="connsiteY0" fmla="*/ 1829042 h 1829042"/>
                    <a:gd name="connsiteX1" fmla="*/ 1079500 w 2133600"/>
                    <a:gd name="connsiteY1" fmla="*/ 242 h 1829042"/>
                    <a:gd name="connsiteX2" fmla="*/ 2133600 w 2133600"/>
                    <a:gd name="connsiteY2" fmla="*/ 1727442 h 1829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33600" h="1829042">
                      <a:moveTo>
                        <a:pt x="0" y="1829042"/>
                      </a:moveTo>
                      <a:cubicBezTo>
                        <a:pt x="361950" y="923108"/>
                        <a:pt x="723900" y="17175"/>
                        <a:pt x="1079500" y="242"/>
                      </a:cubicBezTo>
                      <a:cubicBezTo>
                        <a:pt x="1435100" y="-16691"/>
                        <a:pt x="1784350" y="855375"/>
                        <a:pt x="2133600" y="1727442"/>
                      </a:cubicBezTo>
                    </a:path>
                  </a:pathLst>
                </a:custGeom>
                <a:noFill/>
                <a:ln w="730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1325466-6E19-4C45-B34B-CFF726061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4200" y="5435600"/>
                  <a:ext cx="8509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08D89F7-26BC-576E-AB8B-FD3D7125C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6400" y="5048250"/>
                  <a:ext cx="127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F5D80186-9137-9165-45CE-99FB62C40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5900" y="4629150"/>
                  <a:ext cx="16383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3" name="Picture 62" descr="A yellow triangle with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1A0EF8C-5FBD-FB5D-4DC9-4051932ED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1250" y="5002714"/>
                <a:ext cx="2216150" cy="45302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930EBF-00A5-F122-1502-E0FD577E72FA}"/>
                    </a:ext>
                  </a:extLst>
                </p:cNvPr>
                <p:cNvSpPr txBox="1"/>
                <p:nvPr/>
              </p:nvSpPr>
              <p:spPr>
                <a:xfrm>
                  <a:off x="2551685" y="5242554"/>
                  <a:ext cx="5898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930EBF-00A5-F122-1502-E0FD577E7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685" y="5242554"/>
                  <a:ext cx="589841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21277" t="-161290" r="-70213" b="-238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70370B-3FB3-AEE9-8719-CC4C192D16D8}"/>
                    </a:ext>
                  </a:extLst>
                </p:cNvPr>
                <p:cNvSpPr txBox="1"/>
                <p:nvPr/>
              </p:nvSpPr>
              <p:spPr>
                <a:xfrm>
                  <a:off x="2768300" y="4860738"/>
                  <a:ext cx="5969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70370B-3FB3-AEE9-8719-CC4C192D1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8300" y="4860738"/>
                  <a:ext cx="596958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6667" t="-166667" r="-68750" b="-25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A406492-C1C4-638C-DCC0-F09CBF2E589A}"/>
                    </a:ext>
                  </a:extLst>
                </p:cNvPr>
                <p:cNvSpPr txBox="1"/>
                <p:nvPr/>
              </p:nvSpPr>
              <p:spPr>
                <a:xfrm>
                  <a:off x="2964130" y="4403236"/>
                  <a:ext cx="5969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A406492-C1C4-638C-DCC0-F09CBF2E5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130" y="4403236"/>
                  <a:ext cx="596958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8750" t="-166667" r="-68750" b="-25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BE608449-7742-9EA8-AE3D-B6A00325F69C}"/>
              </a:ext>
            </a:extLst>
          </p:cNvPr>
          <p:cNvSpPr txBox="1"/>
          <p:nvPr/>
        </p:nvSpPr>
        <p:spPr>
          <a:xfrm rot="16200000">
            <a:off x="-117573" y="2880568"/>
            <a:ext cx="1485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Energy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124D0A-D2D8-8E95-0DB5-A238C62297B9}"/>
              </a:ext>
            </a:extLst>
          </p:cNvPr>
          <p:cNvSpPr txBox="1"/>
          <p:nvPr/>
        </p:nvSpPr>
        <p:spPr>
          <a:xfrm>
            <a:off x="1903748" y="5964198"/>
            <a:ext cx="2923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Bath coordinate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2EAD9CD-26F1-77AE-5300-461AC35F821F}"/>
              </a:ext>
            </a:extLst>
          </p:cNvPr>
          <p:cNvGrpSpPr/>
          <p:nvPr/>
        </p:nvGrpSpPr>
        <p:grpSpPr>
          <a:xfrm>
            <a:off x="8062336" y="819711"/>
            <a:ext cx="3237117" cy="2130142"/>
            <a:chOff x="7647466" y="728785"/>
            <a:chExt cx="3237117" cy="213014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DFBDE31-4EDA-14C6-A310-1E123D629827}"/>
                </a:ext>
              </a:extLst>
            </p:cNvPr>
            <p:cNvSpPr/>
            <p:nvPr/>
          </p:nvSpPr>
          <p:spPr>
            <a:xfrm>
              <a:off x="8345290" y="1408083"/>
              <a:ext cx="865441" cy="96902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3582C65-AD18-8E7E-E0AE-7A1AD1B6C7E0}"/>
                </a:ext>
              </a:extLst>
            </p:cNvPr>
            <p:cNvSpPr/>
            <p:nvPr/>
          </p:nvSpPr>
          <p:spPr>
            <a:xfrm>
              <a:off x="8345290" y="2414346"/>
              <a:ext cx="865441" cy="969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0FC16E3-0614-54CD-7C58-415838C628A0}"/>
                </a:ext>
              </a:extLst>
            </p:cNvPr>
            <p:cNvSpPr/>
            <p:nvPr/>
          </p:nvSpPr>
          <p:spPr>
            <a:xfrm>
              <a:off x="9610384" y="1573183"/>
              <a:ext cx="865441" cy="9690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A245F63-C3BB-2A05-3E79-D24F565BB315}"/>
                </a:ext>
              </a:extLst>
            </p:cNvPr>
            <p:cNvSpPr/>
            <p:nvPr/>
          </p:nvSpPr>
          <p:spPr>
            <a:xfrm>
              <a:off x="9610384" y="2414346"/>
              <a:ext cx="865441" cy="9690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8E18482-EE5B-A4F6-1328-B4641EBC25B8}"/>
                    </a:ext>
                  </a:extLst>
                </p:cNvPr>
                <p:cNvSpPr txBox="1"/>
                <p:nvPr/>
              </p:nvSpPr>
              <p:spPr>
                <a:xfrm>
                  <a:off x="9942630" y="2551150"/>
                  <a:ext cx="3743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8E18482-EE5B-A4F6-1328-B4641EBC2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630" y="2551150"/>
                  <a:ext cx="374333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53333" t="-153846" r="-90000" b="-23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D9BE402-17D6-E42B-37F3-85C5D2BC9820}"/>
                    </a:ext>
                  </a:extLst>
                </p:cNvPr>
                <p:cNvSpPr txBox="1"/>
                <p:nvPr/>
              </p:nvSpPr>
              <p:spPr>
                <a:xfrm>
                  <a:off x="9947695" y="1231966"/>
                  <a:ext cx="3743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D9BE402-17D6-E42B-37F3-85C5D2BC9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695" y="1231966"/>
                  <a:ext cx="374333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56667" t="-168000" r="-90000" b="-2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0D3A05E7-AEB8-31B8-2D10-2D8778FA4756}"/>
                </a:ext>
              </a:extLst>
            </p:cNvPr>
            <p:cNvSpPr/>
            <p:nvPr/>
          </p:nvSpPr>
          <p:spPr>
            <a:xfrm>
              <a:off x="9942940" y="1702474"/>
              <a:ext cx="174072" cy="683773"/>
            </a:xfrm>
            <a:custGeom>
              <a:avLst/>
              <a:gdLst>
                <a:gd name="connsiteX0" fmla="*/ 152436 w 225946"/>
                <a:gd name="connsiteY0" fmla="*/ 0 h 475488"/>
                <a:gd name="connsiteX1" fmla="*/ 158532 w 225946"/>
                <a:gd name="connsiteY1" fmla="*/ 152400 h 475488"/>
                <a:gd name="connsiteX2" fmla="*/ 54900 w 225946"/>
                <a:gd name="connsiteY2" fmla="*/ 176784 h 475488"/>
                <a:gd name="connsiteX3" fmla="*/ 225588 w 225946"/>
                <a:gd name="connsiteY3" fmla="*/ 219456 h 475488"/>
                <a:gd name="connsiteX4" fmla="*/ 36 w 225946"/>
                <a:gd name="connsiteY4" fmla="*/ 256032 h 475488"/>
                <a:gd name="connsiteX5" fmla="*/ 207300 w 225946"/>
                <a:gd name="connsiteY5" fmla="*/ 286512 h 475488"/>
                <a:gd name="connsiteX6" fmla="*/ 121956 w 225946"/>
                <a:gd name="connsiteY6" fmla="*/ 329184 h 475488"/>
                <a:gd name="connsiteX7" fmla="*/ 121956 w 225946"/>
                <a:gd name="connsiteY7" fmla="*/ 475488 h 4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946" h="475488">
                  <a:moveTo>
                    <a:pt x="152436" y="0"/>
                  </a:moveTo>
                  <a:cubicBezTo>
                    <a:pt x="163612" y="61468"/>
                    <a:pt x="174788" y="122936"/>
                    <a:pt x="158532" y="152400"/>
                  </a:cubicBezTo>
                  <a:cubicBezTo>
                    <a:pt x="142276" y="181864"/>
                    <a:pt x="43724" y="165608"/>
                    <a:pt x="54900" y="176784"/>
                  </a:cubicBezTo>
                  <a:cubicBezTo>
                    <a:pt x="66076" y="187960"/>
                    <a:pt x="234732" y="206248"/>
                    <a:pt x="225588" y="219456"/>
                  </a:cubicBezTo>
                  <a:cubicBezTo>
                    <a:pt x="216444" y="232664"/>
                    <a:pt x="3084" y="244856"/>
                    <a:pt x="36" y="256032"/>
                  </a:cubicBezTo>
                  <a:cubicBezTo>
                    <a:pt x="-3012" y="267208"/>
                    <a:pt x="186980" y="274320"/>
                    <a:pt x="207300" y="286512"/>
                  </a:cubicBezTo>
                  <a:cubicBezTo>
                    <a:pt x="227620" y="298704"/>
                    <a:pt x="136180" y="297688"/>
                    <a:pt x="121956" y="329184"/>
                  </a:cubicBezTo>
                  <a:cubicBezTo>
                    <a:pt x="107732" y="360680"/>
                    <a:pt x="114844" y="418084"/>
                    <a:pt x="121956" y="47548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D11C58F-D2DF-FEFE-989B-370CA09C9B2E}"/>
                    </a:ext>
                  </a:extLst>
                </p:cNvPr>
                <p:cNvSpPr txBox="1"/>
                <p:nvPr/>
              </p:nvSpPr>
              <p:spPr>
                <a:xfrm>
                  <a:off x="9716411" y="1862569"/>
                  <a:ext cx="246065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D11C58F-D2DF-FEFE-989B-370CA09C9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411" y="1862569"/>
                  <a:ext cx="246065" cy="307777"/>
                </a:xfrm>
                <a:prstGeom prst="rect">
                  <a:avLst/>
                </a:prstGeom>
                <a:blipFill>
                  <a:blip r:embed="rId22"/>
                  <a:stretch>
                    <a:fillRect l="-10000" r="-15000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F2410D4-472B-44DB-0867-E36FE276075E}"/>
                </a:ext>
              </a:extLst>
            </p:cNvPr>
            <p:cNvGrpSpPr/>
            <p:nvPr/>
          </p:nvGrpSpPr>
          <p:grpSpPr>
            <a:xfrm>
              <a:off x="9214116" y="1314577"/>
              <a:ext cx="482769" cy="343217"/>
              <a:chOff x="9214116" y="1314577"/>
              <a:chExt cx="482769" cy="343217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82815994-A7D5-EC85-C539-3E5EB53EA1BC}"/>
                  </a:ext>
                </a:extLst>
              </p:cNvPr>
              <p:cNvSpPr/>
              <p:nvPr/>
            </p:nvSpPr>
            <p:spPr>
              <a:xfrm rot="1440062">
                <a:off x="9223418" y="1314577"/>
                <a:ext cx="473467" cy="196649"/>
              </a:xfrm>
              <a:custGeom>
                <a:avLst/>
                <a:gdLst>
                  <a:gd name="connsiteX0" fmla="*/ 0 w 242761"/>
                  <a:gd name="connsiteY0" fmla="*/ 242868 h 242868"/>
                  <a:gd name="connsiteX1" fmla="*/ 105197 w 242761"/>
                  <a:gd name="connsiteY1" fmla="*/ 107 h 242868"/>
                  <a:gd name="connsiteX2" fmla="*/ 242761 w 242761"/>
                  <a:gd name="connsiteY2" fmla="*/ 218592 h 242868"/>
                  <a:gd name="connsiteX0" fmla="*/ 0 w 242761"/>
                  <a:gd name="connsiteY0" fmla="*/ 197602 h 197602"/>
                  <a:gd name="connsiteX1" fmla="*/ 117897 w 242761"/>
                  <a:gd name="connsiteY1" fmla="*/ 177 h 197602"/>
                  <a:gd name="connsiteX2" fmla="*/ 242761 w 242761"/>
                  <a:gd name="connsiteY2" fmla="*/ 173326 h 19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761" h="197602">
                    <a:moveTo>
                      <a:pt x="0" y="197602"/>
                    </a:moveTo>
                    <a:cubicBezTo>
                      <a:pt x="32368" y="78244"/>
                      <a:pt x="77437" y="4223"/>
                      <a:pt x="117897" y="177"/>
                    </a:cubicBezTo>
                    <a:cubicBezTo>
                      <a:pt x="158357" y="-3869"/>
                      <a:pt x="194209" y="62060"/>
                      <a:pt x="242761" y="173326"/>
                    </a:cubicBezTo>
                  </a:path>
                </a:pathLst>
              </a:custGeom>
              <a:noFill/>
              <a:ln w="41275">
                <a:solidFill>
                  <a:schemeClr val="accent5"/>
                </a:solidFill>
                <a:headEnd type="stealt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B050"/>
                  </a:solidFill>
                  <a:highlight>
                    <a:srgbClr val="00FF00"/>
                  </a:highligh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C4BA504F-7265-A4D9-EB5D-509CC2471BA9}"/>
                      </a:ext>
                    </a:extLst>
                  </p:cNvPr>
                  <p:cNvSpPr txBox="1"/>
                  <p:nvPr/>
                </p:nvSpPr>
                <p:spPr>
                  <a:xfrm>
                    <a:off x="9214116" y="1350017"/>
                    <a:ext cx="42366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C4BA504F-7265-A4D9-EB5D-509CC2471B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4116" y="1350017"/>
                    <a:ext cx="423667" cy="30777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941" b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5CAA16D-0490-11DE-FF63-171F632B17FE}"/>
                    </a:ext>
                  </a:extLst>
                </p:cNvPr>
                <p:cNvSpPr txBox="1"/>
                <p:nvPr/>
              </p:nvSpPr>
              <p:spPr>
                <a:xfrm>
                  <a:off x="7647466" y="2284174"/>
                  <a:ext cx="5898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5CAA16D-0490-11DE-FF63-171F632B1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466" y="2284174"/>
                  <a:ext cx="589841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21277" t="-170000" r="-70213" b="-2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52D152B7-12FA-DFF0-5D7D-127CCCF98175}"/>
                    </a:ext>
                  </a:extLst>
                </p:cNvPr>
                <p:cNvSpPr txBox="1"/>
                <p:nvPr/>
              </p:nvSpPr>
              <p:spPr>
                <a:xfrm>
                  <a:off x="7668588" y="1407225"/>
                  <a:ext cx="588687" cy="4134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52D152B7-12FA-DFF0-5D7D-127CCCF98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88" y="1407225"/>
                  <a:ext cx="588687" cy="413447"/>
                </a:xfrm>
                <a:prstGeom prst="rect">
                  <a:avLst/>
                </a:prstGeom>
                <a:blipFill>
                  <a:blip r:embed="rId25"/>
                  <a:stretch>
                    <a:fillRect l="-50000" t="-209091" r="-95833" b="-3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55EA941-37AF-AD04-9834-29FFA9C2BA17}"/>
                </a:ext>
              </a:extLst>
            </p:cNvPr>
            <p:cNvSpPr/>
            <p:nvPr/>
          </p:nvSpPr>
          <p:spPr>
            <a:xfrm>
              <a:off x="8345289" y="1038567"/>
              <a:ext cx="865441" cy="9690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581DA42-61DD-4C92-DE54-1ACACEBFC58E}"/>
                    </a:ext>
                  </a:extLst>
                </p:cNvPr>
                <p:cNvSpPr txBox="1"/>
                <p:nvPr/>
              </p:nvSpPr>
              <p:spPr>
                <a:xfrm>
                  <a:off x="7679559" y="885676"/>
                  <a:ext cx="582082" cy="37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581DA42-61DD-4C92-DE54-1ACACEBFC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559" y="885676"/>
                  <a:ext cx="582082" cy="372859"/>
                </a:xfrm>
                <a:prstGeom prst="rect">
                  <a:avLst/>
                </a:prstGeom>
                <a:blipFill>
                  <a:blip r:embed="rId26"/>
                  <a:stretch>
                    <a:fillRect l="-21277" t="-161290" r="-70213" b="-238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9F17A00-81CD-B357-6A4C-4716575A51B0}"/>
                </a:ext>
              </a:extLst>
            </p:cNvPr>
            <p:cNvSpPr/>
            <p:nvPr/>
          </p:nvSpPr>
          <p:spPr>
            <a:xfrm rot="2675276">
              <a:off x="9179510" y="1015214"/>
              <a:ext cx="846292" cy="374264"/>
            </a:xfrm>
            <a:custGeom>
              <a:avLst/>
              <a:gdLst>
                <a:gd name="connsiteX0" fmla="*/ 0 w 242761"/>
                <a:gd name="connsiteY0" fmla="*/ 242868 h 242868"/>
                <a:gd name="connsiteX1" fmla="*/ 105197 w 242761"/>
                <a:gd name="connsiteY1" fmla="*/ 107 h 242868"/>
                <a:gd name="connsiteX2" fmla="*/ 242761 w 242761"/>
                <a:gd name="connsiteY2" fmla="*/ 218592 h 242868"/>
                <a:gd name="connsiteX0" fmla="*/ 0 w 242761"/>
                <a:gd name="connsiteY0" fmla="*/ 197602 h 197602"/>
                <a:gd name="connsiteX1" fmla="*/ 117897 w 242761"/>
                <a:gd name="connsiteY1" fmla="*/ 177 h 197602"/>
                <a:gd name="connsiteX2" fmla="*/ 242761 w 242761"/>
                <a:gd name="connsiteY2" fmla="*/ 173326 h 19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61" h="197602">
                  <a:moveTo>
                    <a:pt x="0" y="197602"/>
                  </a:moveTo>
                  <a:cubicBezTo>
                    <a:pt x="32368" y="78244"/>
                    <a:pt x="77437" y="4223"/>
                    <a:pt x="117897" y="177"/>
                  </a:cubicBezTo>
                  <a:cubicBezTo>
                    <a:pt x="158357" y="-3869"/>
                    <a:pt x="194209" y="62060"/>
                    <a:pt x="242761" y="173326"/>
                  </a:cubicBezTo>
                </a:path>
              </a:pathLst>
            </a:custGeom>
            <a:noFill/>
            <a:ln w="41275">
              <a:solidFill>
                <a:srgbClr val="00B050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00FF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AF23D82-BEAD-8283-3FEA-F2F8F53981CB}"/>
                    </a:ext>
                  </a:extLst>
                </p:cNvPr>
                <p:cNvSpPr txBox="1"/>
                <p:nvPr/>
              </p:nvSpPr>
              <p:spPr>
                <a:xfrm>
                  <a:off x="9693345" y="728785"/>
                  <a:ext cx="42366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AF23D82-BEAD-8283-3FEA-F2F8F53981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345" y="728785"/>
                  <a:ext cx="423667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75A779F-2755-F9D2-4C18-D9919FBCCFB1}"/>
                    </a:ext>
                  </a:extLst>
                </p:cNvPr>
                <p:cNvSpPr txBox="1"/>
                <p:nvPr/>
              </p:nvSpPr>
              <p:spPr>
                <a:xfrm>
                  <a:off x="9942416" y="743813"/>
                  <a:ext cx="942167" cy="3500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75A779F-2755-F9D2-4C18-D9919FBCCF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416" y="743813"/>
                  <a:ext cx="942167" cy="350096"/>
                </a:xfrm>
                <a:prstGeom prst="rect">
                  <a:avLst/>
                </a:prstGeom>
                <a:blipFill>
                  <a:blip r:embed="rId28"/>
                  <a:stretch>
                    <a:fillRect t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12FF8DE-3E36-2468-E90D-39F1914B4049}"/>
              </a:ext>
            </a:extLst>
          </p:cNvPr>
          <p:cNvGrpSpPr/>
          <p:nvPr/>
        </p:nvGrpSpPr>
        <p:grpSpPr>
          <a:xfrm>
            <a:off x="4969008" y="2958260"/>
            <a:ext cx="3759115" cy="2961403"/>
            <a:chOff x="4969008" y="2958260"/>
            <a:chExt cx="3759115" cy="296140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A3467918-026C-4FB8-3D03-326063E1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/>
          </p:blipFill>
          <p:spPr>
            <a:xfrm>
              <a:off x="4969008" y="2958260"/>
              <a:ext cx="3759115" cy="28193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1B64B99A-C88C-BEDE-0F02-4D5AD4B29116}"/>
                    </a:ext>
                  </a:extLst>
                </p:cNvPr>
                <p:cNvSpPr txBox="1"/>
                <p:nvPr/>
              </p:nvSpPr>
              <p:spPr>
                <a:xfrm>
                  <a:off x="6396962" y="5611886"/>
                  <a:ext cx="131126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1B64B99A-C88C-BEDE-0F02-4D5AD4B29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962" y="5611886"/>
                  <a:ext cx="1311261" cy="307777"/>
                </a:xfrm>
                <a:prstGeom prst="rect">
                  <a:avLst/>
                </a:prstGeom>
                <a:blipFill>
                  <a:blip r:embed="rId30"/>
                  <a:stretch>
                    <a:fillRect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0FA8649A-1AEA-E08B-C878-B024BC286B4D}"/>
                    </a:ext>
                  </a:extLst>
                </p:cNvPr>
                <p:cNvSpPr txBox="1"/>
                <p:nvPr/>
              </p:nvSpPr>
              <p:spPr>
                <a:xfrm>
                  <a:off x="5788937" y="3328948"/>
                  <a:ext cx="1918328" cy="3474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0FA8649A-1AEA-E08B-C878-B024BC286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937" y="3328948"/>
                  <a:ext cx="1918328" cy="347403"/>
                </a:xfrm>
                <a:prstGeom prst="rect">
                  <a:avLst/>
                </a:prstGeom>
                <a:blipFill>
                  <a:blip r:embed="rId31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D7FDEE0-850A-FC92-5557-35F822F3C45A}"/>
              </a:ext>
            </a:extLst>
          </p:cNvPr>
          <p:cNvGrpSpPr/>
          <p:nvPr/>
        </p:nvGrpSpPr>
        <p:grpSpPr>
          <a:xfrm>
            <a:off x="8471547" y="2970339"/>
            <a:ext cx="3778082" cy="2949323"/>
            <a:chOff x="8471547" y="2970339"/>
            <a:chExt cx="3778082" cy="2949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B3758021-F913-3D82-D22D-02CFA43CA2BF}"/>
                    </a:ext>
                  </a:extLst>
                </p:cNvPr>
                <p:cNvSpPr txBox="1"/>
                <p:nvPr/>
              </p:nvSpPr>
              <p:spPr>
                <a:xfrm>
                  <a:off x="9921190" y="5611885"/>
                  <a:ext cx="131126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B3758021-F913-3D82-D22D-02CFA43CA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190" y="5611885"/>
                  <a:ext cx="1311261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A79078C-3991-02E9-1BF1-040CDEEC3213}"/>
                </a:ext>
              </a:extLst>
            </p:cNvPr>
            <p:cNvGrpSpPr/>
            <p:nvPr/>
          </p:nvGrpSpPr>
          <p:grpSpPr>
            <a:xfrm>
              <a:off x="8471547" y="2970339"/>
              <a:ext cx="3778082" cy="2833561"/>
              <a:chOff x="8471547" y="2970339"/>
              <a:chExt cx="3778082" cy="2833561"/>
            </a:xfrm>
          </p:grpSpPr>
          <p:pic>
            <p:nvPicPr>
              <p:cNvPr id="140" name="Picture 139" descr="A picture containing text, screenshot, line, graphics&#10;&#10;Description automatically generated">
                <a:extLst>
                  <a:ext uri="{FF2B5EF4-FFF2-40B4-BE49-F238E27FC236}">
                    <a16:creationId xmlns:a16="http://schemas.microsoft.com/office/drawing/2014/main" id="{65257FF0-0838-0861-F30E-BA535D75F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71547" y="2970339"/>
                <a:ext cx="3778082" cy="283356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A4ABF5EE-C76F-746C-47EB-1000E172D413}"/>
                      </a:ext>
                    </a:extLst>
                  </p:cNvPr>
                  <p:cNvSpPr txBox="1"/>
                  <p:nvPr/>
                </p:nvSpPr>
                <p:spPr>
                  <a:xfrm>
                    <a:off x="9339523" y="3329570"/>
                    <a:ext cx="1918328" cy="347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=0.05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A4ABF5EE-C76F-746C-47EB-1000E172D4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9523" y="3329570"/>
                    <a:ext cx="1918328" cy="34740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481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7" grpId="0"/>
      <p:bldP spid="82" grpId="0"/>
      <p:bldP spid="83" grpId="0" animBg="1"/>
      <p:bldP spid="84" grpId="0"/>
      <p:bldP spid="85" grpId="0" animBg="1"/>
      <p:bldP spid="95" grpId="0"/>
      <p:bldP spid="96" grpId="0"/>
      <p:bldP spid="97" grpId="0"/>
      <p:bldP spid="41" grpId="0" animBg="1"/>
      <p:bldP spid="98" grpId="0"/>
      <p:bldP spid="9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F4F0-BE38-2738-5980-E68C9B11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Watanabe-Takahashi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FACA8-1D66-1A30-60CC-39E6CBBC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2DB50F00-4343-3BF9-835C-EC2E3BF00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84" y="823458"/>
            <a:ext cx="5662195" cy="5643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BB2C4-CDA6-BA54-6071-1CA7FEB57811}"/>
              </a:ext>
            </a:extLst>
          </p:cNvPr>
          <p:cNvSpPr txBox="1"/>
          <p:nvPr/>
        </p:nvSpPr>
        <p:spPr>
          <a:xfrm>
            <a:off x="2006934" y="6500185"/>
            <a:ext cx="763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Phys. Chem. Lett.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2020, 11, 4, 1349–1356       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ACS Nano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2022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16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(3), 4693-4704</a:t>
            </a:r>
            <a:endParaRPr lang="en-US" dirty="0">
              <a:latin typeface="Goudy Old Style" panose="02020502050305020303" pitchFamily="18" charset="77"/>
            </a:endParaRPr>
          </a:p>
        </p:txBody>
      </p:sp>
      <p:pic>
        <p:nvPicPr>
          <p:cNvPr id="18" name="Picture 17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A54877A8-F5F2-B66D-78E5-7969A621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20" y="1196712"/>
            <a:ext cx="5293964" cy="44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C4B1-039E-89CF-A0E4-17C2D96C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Polaron decoupling : Preliminary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CB2F9-F803-5218-D40C-D1B88C51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23</a:t>
            </a:fld>
            <a:endParaRPr lang="en-US"/>
          </a:p>
        </p:txBody>
      </p:sp>
      <p:pic>
        <p:nvPicPr>
          <p:cNvPr id="13" name="Picture 12" descr="A picture containing text, screenshot, graphics, design&#10;&#10;Description automatically generated">
            <a:extLst>
              <a:ext uri="{FF2B5EF4-FFF2-40B4-BE49-F238E27FC236}">
                <a16:creationId xmlns:a16="http://schemas.microsoft.com/office/drawing/2014/main" id="{16CAF1F3-F5F9-C7DA-64DE-479E21C0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03" y="2101250"/>
            <a:ext cx="2741202" cy="3170794"/>
          </a:xfrm>
          <a:prstGeom prst="rect">
            <a:avLst/>
          </a:prstGeom>
        </p:spPr>
      </p:pic>
      <p:pic>
        <p:nvPicPr>
          <p:cNvPr id="14" name="Picture 1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0254E49-C6CE-5983-755E-17F98961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305" y="2101250"/>
            <a:ext cx="2809392" cy="3170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6194A3-791D-D122-7133-AF08E3FB4CB3}"/>
                  </a:ext>
                </a:extLst>
              </p:cNvPr>
              <p:cNvSpPr txBox="1"/>
              <p:nvPr/>
            </p:nvSpPr>
            <p:spPr>
              <a:xfrm>
                <a:off x="4201991" y="1695601"/>
                <a:ext cx="1775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6194A3-791D-D122-7133-AF08E3FB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991" y="1695601"/>
                <a:ext cx="1775467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103778-C53A-E548-D9ED-0E2515E21883}"/>
                  </a:ext>
                </a:extLst>
              </p:cNvPr>
              <p:cNvSpPr txBox="1"/>
              <p:nvPr/>
            </p:nvSpPr>
            <p:spPr>
              <a:xfrm>
                <a:off x="6873938" y="1690062"/>
                <a:ext cx="1775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103778-C53A-E548-D9ED-0E2515E21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938" y="1690062"/>
                <a:ext cx="1775467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6E332DD-1AAB-6B82-D4F9-EA6253B779C0}"/>
              </a:ext>
            </a:extLst>
          </p:cNvPr>
          <p:cNvGrpSpPr/>
          <p:nvPr/>
        </p:nvGrpSpPr>
        <p:grpSpPr>
          <a:xfrm>
            <a:off x="564309" y="1695601"/>
            <a:ext cx="2741202" cy="3499481"/>
            <a:chOff x="564309" y="1695601"/>
            <a:chExt cx="2741202" cy="3499481"/>
          </a:xfrm>
        </p:grpSpPr>
        <p:pic>
          <p:nvPicPr>
            <p:cNvPr id="12" name="Picture 11" descr="A picture containing text, screenshot, graphics, font&#10;&#10;Description automatically generated">
              <a:extLst>
                <a:ext uri="{FF2B5EF4-FFF2-40B4-BE49-F238E27FC236}">
                  <a16:creationId xmlns:a16="http://schemas.microsoft.com/office/drawing/2014/main" id="{C188E6AB-F0B8-D249-7431-50436CB5A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309" y="2101250"/>
              <a:ext cx="2741202" cy="30938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FD4C72-902A-B3E3-12E5-2F9037FAEE86}"/>
                    </a:ext>
                  </a:extLst>
                </p:cNvPr>
                <p:cNvSpPr txBox="1"/>
                <p:nvPr/>
              </p:nvSpPr>
              <p:spPr>
                <a:xfrm>
                  <a:off x="1073789" y="1695601"/>
                  <a:ext cx="1999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𝑙𝑒𝑣𝑒𝑙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𝑠𝑦𝑠𝑡𝑒𝑚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FD4C72-902A-B3E3-12E5-2F9037FAE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789" y="1695601"/>
                  <a:ext cx="199911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9EAB13-7565-1736-1228-5EE4270B9EAF}"/>
                </a:ext>
              </a:extLst>
            </p:cNvPr>
            <p:cNvCxnSpPr/>
            <p:nvPr/>
          </p:nvCxnSpPr>
          <p:spPr>
            <a:xfrm flipH="1">
              <a:off x="1073789" y="2743872"/>
              <a:ext cx="1653436" cy="1478071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6C0A33-E3E2-6212-1D72-85EECB4380AE}"/>
              </a:ext>
            </a:extLst>
          </p:cNvPr>
          <p:cNvCxnSpPr>
            <a:cxnSpLocks/>
          </p:cNvCxnSpPr>
          <p:nvPr/>
        </p:nvCxnSpPr>
        <p:spPr>
          <a:xfrm flipH="1">
            <a:off x="4010788" y="3141335"/>
            <a:ext cx="1989886" cy="88265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1CC32-72CF-D700-2B01-2B05D434396A}"/>
              </a:ext>
            </a:extLst>
          </p:cNvPr>
          <p:cNvCxnSpPr>
            <a:cxnSpLocks/>
          </p:cNvCxnSpPr>
          <p:nvPr/>
        </p:nvCxnSpPr>
        <p:spPr>
          <a:xfrm flipH="1">
            <a:off x="6714076" y="3419409"/>
            <a:ext cx="2059340" cy="523398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40D6FA-713F-8636-BCA4-D7C7094FCB44}"/>
              </a:ext>
            </a:extLst>
          </p:cNvPr>
          <p:cNvGrpSpPr/>
          <p:nvPr/>
        </p:nvGrpSpPr>
        <p:grpSpPr>
          <a:xfrm>
            <a:off x="9119099" y="1690062"/>
            <a:ext cx="2741202" cy="3576443"/>
            <a:chOff x="9119099" y="1690062"/>
            <a:chExt cx="2741202" cy="3576443"/>
          </a:xfrm>
        </p:grpSpPr>
        <p:pic>
          <p:nvPicPr>
            <p:cNvPr id="15" name="Picture 14" descr="A picture containing text, screenshot, graphics, design&#10;&#10;Description automatically generated">
              <a:extLst>
                <a:ext uri="{FF2B5EF4-FFF2-40B4-BE49-F238E27FC236}">
                  <a16:creationId xmlns:a16="http://schemas.microsoft.com/office/drawing/2014/main" id="{03A661FF-9242-03CA-B32D-DBBE706D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19099" y="2095711"/>
              <a:ext cx="2741202" cy="31707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895CA2-E860-366A-ABB0-29489A8ECE4E}"/>
                    </a:ext>
                  </a:extLst>
                </p:cNvPr>
                <p:cNvSpPr txBox="1"/>
                <p:nvPr/>
              </p:nvSpPr>
              <p:spPr>
                <a:xfrm>
                  <a:off x="9778488" y="1690062"/>
                  <a:ext cx="17754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895CA2-E860-366A-ABB0-29489A8EC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8488" y="1690062"/>
                  <a:ext cx="177546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461384-77B3-5B52-553F-4C440334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4979" y="3534336"/>
              <a:ext cx="2022483" cy="227660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19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EAE5-4E1A-4183-DA54-92EAF44A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Probing dark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FA9A-9630-D347-6BAE-122DE6EC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DD2A7C-61D8-887B-FC2E-369496ADFE6E}"/>
                  </a:ext>
                </a:extLst>
              </p:cNvPr>
              <p:cNvSpPr txBox="1"/>
              <p:nvPr/>
            </p:nvSpPr>
            <p:spPr>
              <a:xfrm>
                <a:off x="2924003" y="1134023"/>
                <a:ext cx="9277788" cy="930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2(2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DD2A7C-61D8-887B-FC2E-369496ADF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003" y="1134023"/>
                <a:ext cx="9277788" cy="930255"/>
              </a:xfrm>
              <a:prstGeom prst="rect">
                <a:avLst/>
              </a:prstGeom>
              <a:blipFill>
                <a:blip r:embed="rId2"/>
                <a:stretch>
                  <a:fillRect t="-104054" b="-15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62F0BF-7866-7084-84E7-A037980EEA0D}"/>
                  </a:ext>
                </a:extLst>
              </p:cNvPr>
              <p:cNvSpPr txBox="1"/>
              <p:nvPr/>
            </p:nvSpPr>
            <p:spPr>
              <a:xfrm>
                <a:off x="4273818" y="2100700"/>
                <a:ext cx="6327310" cy="937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−1)(2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62F0BF-7866-7084-84E7-A037980EE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818" y="2100700"/>
                <a:ext cx="6327310" cy="937693"/>
              </a:xfrm>
              <a:prstGeom prst="rect">
                <a:avLst/>
              </a:prstGeom>
              <a:blipFill>
                <a:blip r:embed="rId3"/>
                <a:stretch>
                  <a:fillRect l="-1002" t="-98667" r="-7415" b="-15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FBBE094-D0B4-A867-CF6B-653674240BCF}"/>
              </a:ext>
            </a:extLst>
          </p:cNvPr>
          <p:cNvGrpSpPr/>
          <p:nvPr/>
        </p:nvGrpSpPr>
        <p:grpSpPr>
          <a:xfrm>
            <a:off x="377767" y="1151663"/>
            <a:ext cx="3205917" cy="5011340"/>
            <a:chOff x="436670" y="1348939"/>
            <a:chExt cx="3205917" cy="5011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CD9DB15-1E65-9293-E2CB-6467C7CC04A9}"/>
                    </a:ext>
                  </a:extLst>
                </p:cNvPr>
                <p:cNvSpPr txBox="1"/>
                <p:nvPr/>
              </p:nvSpPr>
              <p:spPr>
                <a:xfrm>
                  <a:off x="2073904" y="1897110"/>
                  <a:ext cx="8655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|2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CD9DB15-1E65-9293-E2CB-6467C7CC0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04" y="1897110"/>
                  <a:ext cx="86554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429" t="-166667" r="-35714" b="-25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563F788-8737-B15C-1F26-412AFB898375}"/>
                </a:ext>
              </a:extLst>
            </p:cNvPr>
            <p:cNvGrpSpPr/>
            <p:nvPr/>
          </p:nvGrpSpPr>
          <p:grpSpPr>
            <a:xfrm>
              <a:off x="1232311" y="4344517"/>
              <a:ext cx="865542" cy="466741"/>
              <a:chOff x="3586470" y="2887187"/>
              <a:chExt cx="477641" cy="32204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DD489F-173E-F1AB-D157-3485617A6C18}"/>
                  </a:ext>
                </a:extLst>
              </p:cNvPr>
              <p:cNvSpPr/>
              <p:nvPr/>
            </p:nvSpPr>
            <p:spPr>
              <a:xfrm>
                <a:off x="3586470" y="2887187"/>
                <a:ext cx="477641" cy="133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28A94E-8732-0D0D-6E3A-4CC7D2BC281D}"/>
                  </a:ext>
                </a:extLst>
              </p:cNvPr>
              <p:cNvSpPr/>
              <p:nvPr/>
            </p:nvSpPr>
            <p:spPr>
              <a:xfrm>
                <a:off x="3586471" y="3177940"/>
                <a:ext cx="459116" cy="3128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DE35D5-6BA6-ECF6-173A-5151883EE96D}"/>
                    </a:ext>
                  </a:extLst>
                </p:cNvPr>
                <p:cNvSpPr txBox="1"/>
                <p:nvPr/>
              </p:nvSpPr>
              <p:spPr>
                <a:xfrm>
                  <a:off x="2052753" y="5990947"/>
                  <a:ext cx="7200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DE35D5-6BA6-ECF6-173A-5151883EE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2753" y="5990947"/>
                  <a:ext cx="7200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793" t="-166667" r="-41379" b="-2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E4E5465-4CFF-EAD8-389D-765F553B08E9}"/>
                    </a:ext>
                  </a:extLst>
                </p:cNvPr>
                <p:cNvSpPr txBox="1"/>
                <p:nvPr/>
              </p:nvSpPr>
              <p:spPr>
                <a:xfrm>
                  <a:off x="2022490" y="4100675"/>
                  <a:ext cx="78056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E4E5465-4CFF-EAD8-389D-765F553B0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2490" y="4100675"/>
                  <a:ext cx="78056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937" t="-166667" r="-33333" b="-2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DAC837A-6795-1FEB-593B-63A92ADAEF35}"/>
                    </a:ext>
                  </a:extLst>
                </p:cNvPr>
                <p:cNvSpPr txBox="1"/>
                <p:nvPr/>
              </p:nvSpPr>
              <p:spPr>
                <a:xfrm>
                  <a:off x="2073904" y="3571334"/>
                  <a:ext cx="65204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DAC837A-6795-1FEB-593B-63A92ADAE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04" y="3571334"/>
                  <a:ext cx="65204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208" t="-166667" r="-54717" b="-25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37B18A7-3CE5-E756-9A42-C068A251E2E2}"/>
                    </a:ext>
                  </a:extLst>
                </p:cNvPr>
                <p:cNvSpPr txBox="1"/>
                <p:nvPr/>
              </p:nvSpPr>
              <p:spPr>
                <a:xfrm>
                  <a:off x="2073904" y="4666178"/>
                  <a:ext cx="7200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|−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37B18A7-3CE5-E756-9A42-C068A251E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04" y="4666178"/>
                  <a:ext cx="72003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621" t="-161290" r="-46552" b="-241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84A6196B-2B3D-1721-18A6-99EF80D309EF}"/>
                </a:ext>
              </a:extLst>
            </p:cNvPr>
            <p:cNvSpPr/>
            <p:nvPr/>
          </p:nvSpPr>
          <p:spPr>
            <a:xfrm rot="16200000">
              <a:off x="1008720" y="5424929"/>
              <a:ext cx="1302891" cy="9752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621175C2-BF36-2D6F-0B0F-15F9E3E703B0}"/>
                </a:ext>
              </a:extLst>
            </p:cNvPr>
            <p:cNvSpPr/>
            <p:nvPr/>
          </p:nvSpPr>
          <p:spPr>
            <a:xfrm rot="16200000">
              <a:off x="-99230" y="4932289"/>
              <a:ext cx="2354295" cy="9752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90C271-19CF-34AA-3A89-F7AA986A02A4}"/>
                </a:ext>
              </a:extLst>
            </p:cNvPr>
            <p:cNvSpPr/>
            <p:nvPr/>
          </p:nvSpPr>
          <p:spPr>
            <a:xfrm>
              <a:off x="1232328" y="3745258"/>
              <a:ext cx="831974" cy="4534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D6114A-9FA5-D038-D36B-D5D93CF3BAF6}"/>
                </a:ext>
              </a:extLst>
            </p:cNvPr>
            <p:cNvSpPr/>
            <p:nvPr/>
          </p:nvSpPr>
          <p:spPr>
            <a:xfrm>
              <a:off x="1232328" y="6180212"/>
              <a:ext cx="831974" cy="4534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43E719-3AF5-0C36-AB48-0E67E453DC18}"/>
                </a:ext>
              </a:extLst>
            </p:cNvPr>
            <p:cNvSpPr/>
            <p:nvPr/>
          </p:nvSpPr>
          <p:spPr>
            <a:xfrm>
              <a:off x="1232326" y="4306950"/>
              <a:ext cx="865544" cy="19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E7D3F7-3500-A9F9-CADC-3C5C674FB9F8}"/>
                </a:ext>
              </a:extLst>
            </p:cNvPr>
            <p:cNvSpPr/>
            <p:nvPr/>
          </p:nvSpPr>
          <p:spPr>
            <a:xfrm>
              <a:off x="1232326" y="4269804"/>
              <a:ext cx="865544" cy="19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9FF14DA-4687-FCDB-D469-BC9BCBC4F623}"/>
                </a:ext>
              </a:extLst>
            </p:cNvPr>
            <p:cNvSpPr/>
            <p:nvPr/>
          </p:nvSpPr>
          <p:spPr>
            <a:xfrm>
              <a:off x="1232326" y="4237184"/>
              <a:ext cx="865544" cy="19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6D761AD-3E71-58EB-7146-25BFFE6DC168}"/>
                </a:ext>
              </a:extLst>
            </p:cNvPr>
            <p:cNvSpPr/>
            <p:nvPr/>
          </p:nvSpPr>
          <p:spPr>
            <a:xfrm>
              <a:off x="1232326" y="4200038"/>
              <a:ext cx="865544" cy="19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3C1707-A6A5-96E6-14AA-E6E3EFA05E53}"/>
                    </a:ext>
                  </a:extLst>
                </p:cNvPr>
                <p:cNvSpPr txBox="1"/>
                <p:nvPr/>
              </p:nvSpPr>
              <p:spPr>
                <a:xfrm>
                  <a:off x="1691492" y="5325891"/>
                  <a:ext cx="79020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3C1707-A6A5-96E6-14AA-E6E3EFA05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492" y="5325891"/>
                  <a:ext cx="79020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26B0DF-1528-E4CF-E77B-BA12963F1F78}"/>
                    </a:ext>
                  </a:extLst>
                </p:cNvPr>
                <p:cNvSpPr txBox="1"/>
                <p:nvPr/>
              </p:nvSpPr>
              <p:spPr>
                <a:xfrm>
                  <a:off x="436670" y="4611720"/>
                  <a:ext cx="5947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26B0DF-1528-E4CF-E77B-BA12963F1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70" y="4611720"/>
                  <a:ext cx="594744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833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6F1D51-9ED6-AC5E-5213-AC1D3750BF4B}"/>
                </a:ext>
              </a:extLst>
            </p:cNvPr>
            <p:cNvSpPr/>
            <p:nvPr/>
          </p:nvSpPr>
          <p:spPr>
            <a:xfrm>
              <a:off x="1232294" y="2157914"/>
              <a:ext cx="865542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F52EB5-85AF-D39E-B7A2-9FF9E27C44D6}"/>
                </a:ext>
              </a:extLst>
            </p:cNvPr>
            <p:cNvSpPr/>
            <p:nvPr/>
          </p:nvSpPr>
          <p:spPr>
            <a:xfrm>
              <a:off x="1232296" y="2579309"/>
              <a:ext cx="831973" cy="4534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BD524D-D0CE-C5D9-5AB3-966990E03379}"/>
                    </a:ext>
                  </a:extLst>
                </p:cNvPr>
                <p:cNvSpPr txBox="1"/>
                <p:nvPr/>
              </p:nvSpPr>
              <p:spPr>
                <a:xfrm>
                  <a:off x="2086596" y="1348939"/>
                  <a:ext cx="78056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BD524D-D0CE-C5D9-5AB3-966990E03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6596" y="1348939"/>
                  <a:ext cx="780562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9524" t="-161290" r="-47619" b="-238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3B4AE4-8994-97EB-6FD6-F79763C83DE3}"/>
                    </a:ext>
                  </a:extLst>
                </p:cNvPr>
                <p:cNvSpPr txBox="1"/>
                <p:nvPr/>
              </p:nvSpPr>
              <p:spPr>
                <a:xfrm>
                  <a:off x="2107451" y="2408809"/>
                  <a:ext cx="78056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3B4AE4-8994-97EB-6FD6-F79763C83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7451" y="2408809"/>
                  <a:ext cx="780562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9677" t="-170000" r="-48387" b="-2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524989-B246-A281-3260-2D58E58BC886}"/>
                </a:ext>
              </a:extLst>
            </p:cNvPr>
            <p:cNvSpPr/>
            <p:nvPr/>
          </p:nvSpPr>
          <p:spPr>
            <a:xfrm>
              <a:off x="1232311" y="1558655"/>
              <a:ext cx="831974" cy="453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ACE94B-C7DB-CB4F-DE9A-F3F7B10DCC44}"/>
                </a:ext>
              </a:extLst>
            </p:cNvPr>
            <p:cNvSpPr/>
            <p:nvPr/>
          </p:nvSpPr>
          <p:spPr>
            <a:xfrm>
              <a:off x="1232309" y="2120347"/>
              <a:ext cx="865544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155BA74-D458-0A26-8A85-759155DF3EC4}"/>
                </a:ext>
              </a:extLst>
            </p:cNvPr>
            <p:cNvSpPr/>
            <p:nvPr/>
          </p:nvSpPr>
          <p:spPr>
            <a:xfrm>
              <a:off x="1232309" y="2083201"/>
              <a:ext cx="865544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BB8ED4-3A61-0A3A-A2DF-849DD4ED9465}"/>
                </a:ext>
              </a:extLst>
            </p:cNvPr>
            <p:cNvSpPr/>
            <p:nvPr/>
          </p:nvSpPr>
          <p:spPr>
            <a:xfrm>
              <a:off x="1232309" y="2050581"/>
              <a:ext cx="865544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F1DDCB9-185D-5E1B-8D84-778B8EA3359E}"/>
                </a:ext>
              </a:extLst>
            </p:cNvPr>
            <p:cNvSpPr/>
            <p:nvPr/>
          </p:nvSpPr>
          <p:spPr>
            <a:xfrm>
              <a:off x="1232309" y="2013435"/>
              <a:ext cx="865544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A8D6C457-F19D-1FCE-1BEB-49DAE9412068}"/>
                </a:ext>
              </a:extLst>
            </p:cNvPr>
            <p:cNvSpPr/>
            <p:nvPr/>
          </p:nvSpPr>
          <p:spPr>
            <a:xfrm rot="16200000">
              <a:off x="710967" y="3365023"/>
              <a:ext cx="1570921" cy="9044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64E958F0-23F7-7C0C-F326-9DCC41A40848}"/>
                </a:ext>
              </a:extLst>
            </p:cNvPr>
            <p:cNvSpPr/>
            <p:nvPr/>
          </p:nvSpPr>
          <p:spPr>
            <a:xfrm rot="16200000">
              <a:off x="1832633" y="3114166"/>
              <a:ext cx="2322023" cy="82863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EDB64BE9-A29C-0B13-B5D5-68C6671D3434}"/>
                </a:ext>
              </a:extLst>
            </p:cNvPr>
            <p:cNvSpPr/>
            <p:nvPr/>
          </p:nvSpPr>
          <p:spPr>
            <a:xfrm rot="16200000">
              <a:off x="641046" y="2880989"/>
              <a:ext cx="2571600" cy="82862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19497DC-A7D8-A9FF-3EDE-284E259838FB}"/>
                    </a:ext>
                  </a:extLst>
                </p:cNvPr>
                <p:cNvSpPr txBox="1"/>
                <p:nvPr/>
              </p:nvSpPr>
              <p:spPr>
                <a:xfrm>
                  <a:off x="750835" y="2797601"/>
                  <a:ext cx="594744" cy="4156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19497DC-A7D8-A9FF-3EDE-284E25983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35" y="2797601"/>
                  <a:ext cx="594744" cy="415627"/>
                </a:xfrm>
                <a:prstGeom prst="rect">
                  <a:avLst/>
                </a:prstGeom>
                <a:blipFill>
                  <a:blip r:embed="rId13"/>
                  <a:stretch>
                    <a:fillRect l="-16667" r="-10417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6D60B24-AD21-B8E3-50E3-02E33293D561}"/>
                    </a:ext>
                  </a:extLst>
                </p:cNvPr>
                <p:cNvSpPr txBox="1"/>
                <p:nvPr/>
              </p:nvSpPr>
              <p:spPr>
                <a:xfrm>
                  <a:off x="1290671" y="1556767"/>
                  <a:ext cx="594744" cy="4156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6D60B24-AD21-B8E3-50E3-02E33293D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671" y="1556767"/>
                  <a:ext cx="594744" cy="415627"/>
                </a:xfrm>
                <a:prstGeom prst="rect">
                  <a:avLst/>
                </a:prstGeom>
                <a:blipFill>
                  <a:blip r:embed="rId14"/>
                  <a:stretch>
                    <a:fillRect l="-16667" r="-12500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870DB2F-0D43-5AC1-A37D-890A75312065}"/>
                    </a:ext>
                  </a:extLst>
                </p:cNvPr>
                <p:cNvSpPr txBox="1"/>
                <p:nvPr/>
              </p:nvSpPr>
              <p:spPr>
                <a:xfrm>
                  <a:off x="3047843" y="2806980"/>
                  <a:ext cx="5947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870DB2F-0D43-5AC1-A37D-890A75312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843" y="2806980"/>
                  <a:ext cx="594744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1875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830786F-0932-6325-07EB-E615777DE962}"/>
                  </a:ext>
                </a:extLst>
              </p:cNvPr>
              <p:cNvSpPr txBox="1"/>
              <p:nvPr/>
            </p:nvSpPr>
            <p:spPr>
              <a:xfrm>
                <a:off x="4443307" y="3717371"/>
                <a:ext cx="6818533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µ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830786F-0932-6325-07EB-E615777D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7" y="3717371"/>
                <a:ext cx="6818533" cy="900311"/>
              </a:xfrm>
              <a:prstGeom prst="rect">
                <a:avLst/>
              </a:prstGeom>
              <a:blipFill>
                <a:blip r:embed="rId16"/>
                <a:stretch>
                  <a:fillRect l="-186" t="-108333" b="-1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97C33C5-1DD2-7B7B-A737-ACABE20F9DD1}"/>
                  </a:ext>
                </a:extLst>
              </p:cNvPr>
              <p:cNvSpPr txBox="1"/>
              <p:nvPr/>
            </p:nvSpPr>
            <p:spPr>
              <a:xfrm>
                <a:off x="4443307" y="4614417"/>
                <a:ext cx="6762429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µ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97C33C5-1DD2-7B7B-A737-ACABE20F9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7" y="4614417"/>
                <a:ext cx="6762429" cy="900311"/>
              </a:xfrm>
              <a:prstGeom prst="rect">
                <a:avLst/>
              </a:prstGeom>
              <a:blipFill>
                <a:blip r:embed="rId17"/>
                <a:stretch>
                  <a:fillRect l="-187" t="-108333" b="-1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B193C38-3DBB-AFA5-6E78-B8A3AC7AC758}"/>
                  </a:ext>
                </a:extLst>
              </p:cNvPr>
              <p:cNvSpPr txBox="1"/>
              <p:nvPr/>
            </p:nvSpPr>
            <p:spPr>
              <a:xfrm>
                <a:off x="3796326" y="5512729"/>
                <a:ext cx="7918706" cy="93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−1)(2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µ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B193C38-3DBB-AFA5-6E78-B8A3AC7A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326" y="5512729"/>
                <a:ext cx="7918706" cy="931217"/>
              </a:xfrm>
              <a:prstGeom prst="rect">
                <a:avLst/>
              </a:prstGeom>
              <a:blipFill>
                <a:blip r:embed="rId18"/>
                <a:stretch>
                  <a:fillRect l="-321" t="-101333" b="-15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48643921-D447-4A67-FB0B-05AED0229D98}"/>
              </a:ext>
            </a:extLst>
          </p:cNvPr>
          <p:cNvSpPr txBox="1"/>
          <p:nvPr/>
        </p:nvSpPr>
        <p:spPr>
          <a:xfrm>
            <a:off x="4273818" y="3299623"/>
            <a:ext cx="7021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Dark to 2</a:t>
            </a:r>
            <a:r>
              <a:rPr lang="en-US" sz="2400" b="1" baseline="30000" dirty="0">
                <a:solidFill>
                  <a:srgbClr val="FF0000"/>
                </a:solidFill>
                <a:latin typeface="Goudy Old Style" panose="02020502050305020303" pitchFamily="18" charset="77"/>
              </a:rPr>
              <a:t>nd</a:t>
            </a:r>
            <a:r>
              <a:rPr lang="en-US" sz="24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 excitation manifold transition (ESA peaks)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5E3185-9B1B-6022-36B5-4BE3120F3E72}"/>
              </a:ext>
            </a:extLst>
          </p:cNvPr>
          <p:cNvSpPr txBox="1"/>
          <p:nvPr/>
        </p:nvSpPr>
        <p:spPr>
          <a:xfrm>
            <a:off x="6095381" y="712805"/>
            <a:ext cx="3089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2</a:t>
            </a:r>
            <a:r>
              <a:rPr lang="en-US" sz="2400" b="1" baseline="30000" dirty="0">
                <a:solidFill>
                  <a:srgbClr val="FF0000"/>
                </a:solidFill>
                <a:latin typeface="Goudy Old Style" panose="02020502050305020303" pitchFamily="18" charset="77"/>
              </a:rPr>
              <a:t>nd</a:t>
            </a:r>
            <a:r>
              <a:rPr lang="en-US" sz="24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 excitation manifold</a:t>
            </a:r>
          </a:p>
        </p:txBody>
      </p:sp>
    </p:spTree>
    <p:extLst>
      <p:ext uri="{BB962C8B-B14F-4D97-AF65-F5344CB8AC3E}">
        <p14:creationId xmlns:p14="http://schemas.microsoft.com/office/powerpoint/2010/main" val="3680763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EAE5-4E1A-4183-DA54-92EAF44A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Probing dark states (peak locations)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FA9A-9630-D347-6BAE-122DE6EC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AE6452-E2F8-3674-C1C2-7E8C05632828}"/>
              </a:ext>
            </a:extLst>
          </p:cNvPr>
          <p:cNvGrpSpPr/>
          <p:nvPr/>
        </p:nvGrpSpPr>
        <p:grpSpPr>
          <a:xfrm>
            <a:off x="6445967" y="1774856"/>
            <a:ext cx="4008090" cy="3819191"/>
            <a:chOff x="6378588" y="1676071"/>
            <a:chExt cx="4008090" cy="381919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C86C580-7189-5007-C786-9F0981DDC01C}"/>
                </a:ext>
              </a:extLst>
            </p:cNvPr>
            <p:cNvGrpSpPr/>
            <p:nvPr/>
          </p:nvGrpSpPr>
          <p:grpSpPr>
            <a:xfrm>
              <a:off x="6378588" y="1676071"/>
              <a:ext cx="4008090" cy="3819191"/>
              <a:chOff x="6378588" y="1676071"/>
              <a:chExt cx="4008090" cy="381919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87B79ED-8451-DA50-F482-45B575E928A6}"/>
                  </a:ext>
                </a:extLst>
              </p:cNvPr>
              <p:cNvGrpSpPr/>
              <p:nvPr/>
            </p:nvGrpSpPr>
            <p:grpSpPr>
              <a:xfrm>
                <a:off x="6378588" y="1676071"/>
                <a:ext cx="4008090" cy="3819191"/>
                <a:chOff x="6378588" y="1676071"/>
                <a:chExt cx="4008090" cy="3819191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375E1E13-1D74-2425-FD01-5B092059F340}"/>
                    </a:ext>
                  </a:extLst>
                </p:cNvPr>
                <p:cNvGrpSpPr/>
                <p:nvPr/>
              </p:nvGrpSpPr>
              <p:grpSpPr>
                <a:xfrm>
                  <a:off x="6378588" y="1710964"/>
                  <a:ext cx="3657824" cy="3784298"/>
                  <a:chOff x="7375093" y="1688286"/>
                  <a:chExt cx="3657824" cy="3784298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A87EFF0-6D27-7E09-CC3B-5CA1AA23EC03}"/>
                      </a:ext>
                    </a:extLst>
                  </p:cNvPr>
                  <p:cNvGrpSpPr/>
                  <p:nvPr/>
                </p:nvGrpSpPr>
                <p:grpSpPr>
                  <a:xfrm>
                    <a:off x="7375093" y="1688286"/>
                    <a:ext cx="3657824" cy="3784298"/>
                    <a:chOff x="7026280" y="2148839"/>
                    <a:chExt cx="3240972" cy="3160403"/>
                  </a:xfrm>
                </p:grpSpPr>
                <p:sp>
                  <p:nvSpPr>
                    <p:cNvPr id="47" name="Right Arrow 46">
                      <a:extLst>
                        <a:ext uri="{FF2B5EF4-FFF2-40B4-BE49-F238E27FC236}">
                          <a16:creationId xmlns:a16="http://schemas.microsoft.com/office/drawing/2014/main" id="{9F7F2192-4E13-7841-F403-5766869B1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5491" y="4855044"/>
                      <a:ext cx="2751761" cy="45719"/>
                    </a:xfrm>
                    <a:prstGeom prst="righ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TextBox 47">
                          <a:extLst>
                            <a:ext uri="{FF2B5EF4-FFF2-40B4-BE49-F238E27FC236}">
                              <a16:creationId xmlns:a16="http://schemas.microsoft.com/office/drawing/2014/main" id="{6003B47C-9F4D-3836-DE1C-FB2C65526F0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80013" y="4923689"/>
                          <a:ext cx="700155" cy="3855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𝑒𝑥𝑐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8" name="TextBox 47">
                          <a:extLst>
                            <a:ext uri="{FF2B5EF4-FFF2-40B4-BE49-F238E27FC236}">
                              <a16:creationId xmlns:a16="http://schemas.microsoft.com/office/drawing/2014/main" id="{6003B47C-9F4D-3836-DE1C-FB2C65526F0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780013" y="4923689"/>
                          <a:ext cx="700155" cy="385553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5FCF42C6-07D5-7782-8477-44BE4B2DF06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>
                          <a:off x="6981719" y="3376490"/>
                          <a:ext cx="498176" cy="4090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𝑑𝑒𝑡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5FCF42C6-07D5-7782-8477-44BE4B2DF06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6200000">
                          <a:off x="6981719" y="3376490"/>
                          <a:ext cx="498176" cy="409053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t="-27083" r="-270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0" name="Right Arrow 49">
                      <a:extLst>
                        <a:ext uri="{FF2B5EF4-FFF2-40B4-BE49-F238E27FC236}">
                          <a16:creationId xmlns:a16="http://schemas.microsoft.com/office/drawing/2014/main" id="{54B00E2B-1323-E2BD-CFFE-638E145F65C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119045" y="3477367"/>
                      <a:ext cx="2741701" cy="84645"/>
                    </a:xfrm>
                    <a:prstGeom prst="righ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FCB65DF-BD94-6208-CF9B-F415CC5D82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05647" y="4865468"/>
                        <a:ext cx="41833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FCB65DF-BD94-6208-CF9B-F415CC5D82E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605647" y="4865468"/>
                        <a:ext cx="418338" cy="461665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r="-1764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C6DD2A18-22E7-D05D-2F0F-7EBDD06E2E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41839" y="4880844"/>
                        <a:ext cx="493837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C6DD2A18-22E7-D05D-2F0F-7EBDD06E2E2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341839" y="4880844"/>
                        <a:ext cx="493837" cy="461665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r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13E4CC7C-D701-08BE-9519-4EE44DBA6C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18272" y="3926440"/>
                        <a:ext cx="41833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13E4CC7C-D701-08BE-9519-4EE44DBA6C7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18272" y="3926440"/>
                        <a:ext cx="418338" cy="461665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r="-2058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CDBF721A-AF2F-FBF6-8EF8-71E28266C5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85320" y="2213868"/>
                        <a:ext cx="493837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CDBF721A-AF2F-FBF6-8EF8-71E28266C5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385320" y="2213868"/>
                        <a:ext cx="493837" cy="461665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r="-102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52" name="Picture 51" descr="A group of red and blue circl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FED952D-A587-71C5-420A-1BA85C162A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76714" y="1676071"/>
                  <a:ext cx="3609964" cy="3609964"/>
                </a:xfrm>
                <a:prstGeom prst="rect">
                  <a:avLst/>
                </a:prstGeom>
              </p:spPr>
            </p:pic>
          </p:grpSp>
          <p:pic>
            <p:nvPicPr>
              <p:cNvPr id="55" name="Picture 54" descr="A green dots on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C691384-4DE1-8604-2F56-B4E7A0EC5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68701" y="1762645"/>
                <a:ext cx="3470235" cy="3470235"/>
              </a:xfrm>
              <a:prstGeom prst="rect">
                <a:avLst/>
              </a:prstGeom>
            </p:spPr>
          </p:pic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148234-38FE-D48D-D59B-6320D8D6C6D0}"/>
                </a:ext>
              </a:extLst>
            </p:cNvPr>
            <p:cNvSpPr/>
            <p:nvPr/>
          </p:nvSpPr>
          <p:spPr>
            <a:xfrm>
              <a:off x="7704932" y="3329103"/>
              <a:ext cx="252416" cy="23959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375E3CC-0B9A-6848-29F0-9291D337E8BB}"/>
                </a:ext>
              </a:extLst>
            </p:cNvPr>
            <p:cNvSpPr/>
            <p:nvPr/>
          </p:nvSpPr>
          <p:spPr>
            <a:xfrm>
              <a:off x="9249997" y="3329103"/>
              <a:ext cx="252416" cy="23959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7EEBFD-3E01-1835-7B7F-FDD6D8AEB417}"/>
              </a:ext>
            </a:extLst>
          </p:cNvPr>
          <p:cNvGrpSpPr/>
          <p:nvPr/>
        </p:nvGrpSpPr>
        <p:grpSpPr>
          <a:xfrm>
            <a:off x="1619175" y="1186672"/>
            <a:ext cx="3205917" cy="5011340"/>
            <a:chOff x="436670" y="1348939"/>
            <a:chExt cx="3205917" cy="5011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EEEBDA-8B0D-FF1C-5F80-9C653FFAFA24}"/>
                    </a:ext>
                  </a:extLst>
                </p:cNvPr>
                <p:cNvSpPr txBox="1"/>
                <p:nvPr/>
              </p:nvSpPr>
              <p:spPr>
                <a:xfrm>
                  <a:off x="2073904" y="1897110"/>
                  <a:ext cx="8655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|2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CD9DB15-1E65-9293-E2CB-6467C7CC0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04" y="1897110"/>
                  <a:ext cx="86554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429" t="-166667" r="-35714" b="-25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D50EC-2548-62DC-1CEB-8B07F2817080}"/>
                </a:ext>
              </a:extLst>
            </p:cNvPr>
            <p:cNvGrpSpPr/>
            <p:nvPr/>
          </p:nvGrpSpPr>
          <p:grpSpPr>
            <a:xfrm>
              <a:off x="1232311" y="4344517"/>
              <a:ext cx="865542" cy="466741"/>
              <a:chOff x="3586470" y="2887187"/>
              <a:chExt cx="477641" cy="32204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394618E-8BCC-58FB-B2B4-F2F789E3C179}"/>
                  </a:ext>
                </a:extLst>
              </p:cNvPr>
              <p:cNvSpPr/>
              <p:nvPr/>
            </p:nvSpPr>
            <p:spPr>
              <a:xfrm>
                <a:off x="3586470" y="2887187"/>
                <a:ext cx="477641" cy="133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D276A74-E92C-741B-25DB-B094C21BBF59}"/>
                  </a:ext>
                </a:extLst>
              </p:cNvPr>
              <p:cNvSpPr/>
              <p:nvPr/>
            </p:nvSpPr>
            <p:spPr>
              <a:xfrm>
                <a:off x="3586471" y="3177940"/>
                <a:ext cx="459116" cy="3128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83037F-FC72-1341-D322-34139B5A409B}"/>
                    </a:ext>
                  </a:extLst>
                </p:cNvPr>
                <p:cNvSpPr txBox="1"/>
                <p:nvPr/>
              </p:nvSpPr>
              <p:spPr>
                <a:xfrm>
                  <a:off x="2052753" y="5990947"/>
                  <a:ext cx="7200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DE35D5-6BA6-ECF6-173A-5151883EE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2753" y="5990947"/>
                  <a:ext cx="7200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793" t="-166667" r="-41379" b="-2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544E8D-0E58-00AF-F409-89C25CE7CDF1}"/>
                    </a:ext>
                  </a:extLst>
                </p:cNvPr>
                <p:cNvSpPr txBox="1"/>
                <p:nvPr/>
              </p:nvSpPr>
              <p:spPr>
                <a:xfrm>
                  <a:off x="2022490" y="4100675"/>
                  <a:ext cx="78056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E4E5465-4CFF-EAD8-389D-765F553B0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2490" y="4100675"/>
                  <a:ext cx="78056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937" t="-166667" r="-33333" b="-2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068F00-E27A-84EA-C29F-F7C5CA140CF0}"/>
                    </a:ext>
                  </a:extLst>
                </p:cNvPr>
                <p:cNvSpPr txBox="1"/>
                <p:nvPr/>
              </p:nvSpPr>
              <p:spPr>
                <a:xfrm>
                  <a:off x="2073904" y="3571334"/>
                  <a:ext cx="65204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DAC837A-6795-1FEB-593B-63A92ADAE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04" y="3571334"/>
                  <a:ext cx="65204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208" t="-166667" r="-54717" b="-25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544D3F-CA1E-B65C-579B-9DEC14B16520}"/>
                    </a:ext>
                  </a:extLst>
                </p:cNvPr>
                <p:cNvSpPr txBox="1"/>
                <p:nvPr/>
              </p:nvSpPr>
              <p:spPr>
                <a:xfrm>
                  <a:off x="2073904" y="4666178"/>
                  <a:ext cx="7200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|−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37B18A7-3CE5-E756-9A42-C068A251E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04" y="4666178"/>
                  <a:ext cx="72003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621" t="-161290" r="-46552" b="-241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EA92BA40-2148-44F3-0CED-80E5193D2D36}"/>
                </a:ext>
              </a:extLst>
            </p:cNvPr>
            <p:cNvSpPr/>
            <p:nvPr/>
          </p:nvSpPr>
          <p:spPr>
            <a:xfrm rot="16200000">
              <a:off x="1008720" y="5424929"/>
              <a:ext cx="1302891" cy="9752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58728B30-3A4C-BB1B-1792-8F906FA6DB3B}"/>
                </a:ext>
              </a:extLst>
            </p:cNvPr>
            <p:cNvSpPr/>
            <p:nvPr/>
          </p:nvSpPr>
          <p:spPr>
            <a:xfrm rot="16200000">
              <a:off x="-99230" y="4932289"/>
              <a:ext cx="2354295" cy="9752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698956-5DFE-0B21-9214-B99E2E06F97A}"/>
                </a:ext>
              </a:extLst>
            </p:cNvPr>
            <p:cNvSpPr/>
            <p:nvPr/>
          </p:nvSpPr>
          <p:spPr>
            <a:xfrm>
              <a:off x="1232328" y="3745258"/>
              <a:ext cx="831974" cy="4534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108B514-8AFD-77E4-40B8-30480336DD33}"/>
                </a:ext>
              </a:extLst>
            </p:cNvPr>
            <p:cNvSpPr/>
            <p:nvPr/>
          </p:nvSpPr>
          <p:spPr>
            <a:xfrm>
              <a:off x="1232328" y="6180212"/>
              <a:ext cx="831974" cy="4534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AE6A9E-18A3-39C1-19AA-12D54DE83B6B}"/>
                </a:ext>
              </a:extLst>
            </p:cNvPr>
            <p:cNvSpPr/>
            <p:nvPr/>
          </p:nvSpPr>
          <p:spPr>
            <a:xfrm>
              <a:off x="1232326" y="4306950"/>
              <a:ext cx="865544" cy="19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BE55204-E085-3791-BF23-2C7B9E1EAA53}"/>
                </a:ext>
              </a:extLst>
            </p:cNvPr>
            <p:cNvSpPr/>
            <p:nvPr/>
          </p:nvSpPr>
          <p:spPr>
            <a:xfrm>
              <a:off x="1232326" y="4269804"/>
              <a:ext cx="865544" cy="19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E3A364-182D-8C39-0360-18FC44F95D94}"/>
                </a:ext>
              </a:extLst>
            </p:cNvPr>
            <p:cNvSpPr/>
            <p:nvPr/>
          </p:nvSpPr>
          <p:spPr>
            <a:xfrm>
              <a:off x="1232326" y="4237184"/>
              <a:ext cx="865544" cy="19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9699A54-DDD2-6B33-DE8B-99FF296F60B0}"/>
                </a:ext>
              </a:extLst>
            </p:cNvPr>
            <p:cNvSpPr/>
            <p:nvPr/>
          </p:nvSpPr>
          <p:spPr>
            <a:xfrm>
              <a:off x="1232326" y="4200038"/>
              <a:ext cx="865544" cy="19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246A79C-632A-EB17-3830-21235D5E3D3E}"/>
                    </a:ext>
                  </a:extLst>
                </p:cNvPr>
                <p:cNvSpPr txBox="1"/>
                <p:nvPr/>
              </p:nvSpPr>
              <p:spPr>
                <a:xfrm>
                  <a:off x="1691492" y="5325891"/>
                  <a:ext cx="79020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3C1707-A6A5-96E6-14AA-E6E3EFA05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492" y="5325891"/>
                  <a:ext cx="790209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1BDA32-59BD-D14B-A149-495FE3A2DE18}"/>
                    </a:ext>
                  </a:extLst>
                </p:cNvPr>
                <p:cNvSpPr txBox="1"/>
                <p:nvPr/>
              </p:nvSpPr>
              <p:spPr>
                <a:xfrm>
                  <a:off x="436670" y="4611720"/>
                  <a:ext cx="5947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26B0DF-1528-E4CF-E77B-BA12963F1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70" y="4611720"/>
                  <a:ext cx="594744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833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726BAA-9CFE-58BE-ECD5-9D380E3F7E2A}"/>
                </a:ext>
              </a:extLst>
            </p:cNvPr>
            <p:cNvSpPr/>
            <p:nvPr/>
          </p:nvSpPr>
          <p:spPr>
            <a:xfrm>
              <a:off x="1232294" y="2157914"/>
              <a:ext cx="865542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8F3841-1726-C094-17D8-B3CE998A2EEC}"/>
                </a:ext>
              </a:extLst>
            </p:cNvPr>
            <p:cNvSpPr/>
            <p:nvPr/>
          </p:nvSpPr>
          <p:spPr>
            <a:xfrm>
              <a:off x="1232296" y="2579309"/>
              <a:ext cx="831973" cy="4534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8D8F3EE-9408-5446-EF41-3DDC57A17449}"/>
                    </a:ext>
                  </a:extLst>
                </p:cNvPr>
                <p:cNvSpPr txBox="1"/>
                <p:nvPr/>
              </p:nvSpPr>
              <p:spPr>
                <a:xfrm>
                  <a:off x="2086596" y="1348939"/>
                  <a:ext cx="78056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BD524D-D0CE-C5D9-5AB3-966990E03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6596" y="1348939"/>
                  <a:ext cx="780562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9524" t="-161290" r="-47619" b="-238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5F916AA-CDE0-3F17-84AA-226234D2414D}"/>
                    </a:ext>
                  </a:extLst>
                </p:cNvPr>
                <p:cNvSpPr txBox="1"/>
                <p:nvPr/>
              </p:nvSpPr>
              <p:spPr>
                <a:xfrm>
                  <a:off x="2107451" y="2408809"/>
                  <a:ext cx="78056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3B4AE4-8994-97EB-6FD6-F79763C83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7451" y="2408809"/>
                  <a:ext cx="780562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9677" t="-170000" r="-48387" b="-2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FC2534-A822-B195-974D-6F4A53570985}"/>
                </a:ext>
              </a:extLst>
            </p:cNvPr>
            <p:cNvSpPr/>
            <p:nvPr/>
          </p:nvSpPr>
          <p:spPr>
            <a:xfrm>
              <a:off x="1232311" y="1558655"/>
              <a:ext cx="831974" cy="453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DCCF8C-E990-12A6-6012-EED3BD6F6C44}"/>
                </a:ext>
              </a:extLst>
            </p:cNvPr>
            <p:cNvSpPr/>
            <p:nvPr/>
          </p:nvSpPr>
          <p:spPr>
            <a:xfrm>
              <a:off x="1232309" y="2120347"/>
              <a:ext cx="865544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6D2B8A-F66A-63F4-3D0C-1141C6811C62}"/>
                </a:ext>
              </a:extLst>
            </p:cNvPr>
            <p:cNvSpPr/>
            <p:nvPr/>
          </p:nvSpPr>
          <p:spPr>
            <a:xfrm>
              <a:off x="1232309" y="2083201"/>
              <a:ext cx="865544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9F0D1B3-8EC0-B39B-96A4-B2695CB6A005}"/>
                </a:ext>
              </a:extLst>
            </p:cNvPr>
            <p:cNvSpPr/>
            <p:nvPr/>
          </p:nvSpPr>
          <p:spPr>
            <a:xfrm>
              <a:off x="1232309" y="2050581"/>
              <a:ext cx="865544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A541CEC-A9AB-DFF1-7AB2-C09530A3839A}"/>
                </a:ext>
              </a:extLst>
            </p:cNvPr>
            <p:cNvSpPr/>
            <p:nvPr/>
          </p:nvSpPr>
          <p:spPr>
            <a:xfrm>
              <a:off x="1232309" y="2013435"/>
              <a:ext cx="865544" cy="193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E4AAC182-3F31-A7DE-2517-85CB3DDF8B9E}"/>
                </a:ext>
              </a:extLst>
            </p:cNvPr>
            <p:cNvSpPr/>
            <p:nvPr/>
          </p:nvSpPr>
          <p:spPr>
            <a:xfrm rot="16200000">
              <a:off x="710967" y="3365023"/>
              <a:ext cx="1570921" cy="9044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AD992C1F-F106-C68E-2147-1E7BD7C14C7F}"/>
                </a:ext>
              </a:extLst>
            </p:cNvPr>
            <p:cNvSpPr/>
            <p:nvPr/>
          </p:nvSpPr>
          <p:spPr>
            <a:xfrm rot="16200000">
              <a:off x="1832633" y="3114166"/>
              <a:ext cx="2322023" cy="82863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ight Arrow 75">
              <a:extLst>
                <a:ext uri="{FF2B5EF4-FFF2-40B4-BE49-F238E27FC236}">
                  <a16:creationId xmlns:a16="http://schemas.microsoft.com/office/drawing/2014/main" id="{DCA83BCE-7976-93AB-EC8E-82D528839937}"/>
                </a:ext>
              </a:extLst>
            </p:cNvPr>
            <p:cNvSpPr/>
            <p:nvPr/>
          </p:nvSpPr>
          <p:spPr>
            <a:xfrm rot="16200000">
              <a:off x="641046" y="2880989"/>
              <a:ext cx="2571600" cy="82862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9CCADB7-E81D-7887-2CEB-074449DC3D2E}"/>
                    </a:ext>
                  </a:extLst>
                </p:cNvPr>
                <p:cNvSpPr txBox="1"/>
                <p:nvPr/>
              </p:nvSpPr>
              <p:spPr>
                <a:xfrm>
                  <a:off x="750835" y="2797601"/>
                  <a:ext cx="594744" cy="4156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19497DC-A7D8-A9FF-3EDE-284E25983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35" y="2797601"/>
                  <a:ext cx="594744" cy="415627"/>
                </a:xfrm>
                <a:prstGeom prst="rect">
                  <a:avLst/>
                </a:prstGeom>
                <a:blipFill>
                  <a:blip r:embed="rId21"/>
                  <a:stretch>
                    <a:fillRect l="-16667" r="-10417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4ADB065-2987-6C3C-7561-9B1BDF369806}"/>
                    </a:ext>
                  </a:extLst>
                </p:cNvPr>
                <p:cNvSpPr txBox="1"/>
                <p:nvPr/>
              </p:nvSpPr>
              <p:spPr>
                <a:xfrm>
                  <a:off x="1290671" y="1556767"/>
                  <a:ext cx="594744" cy="4156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6D60B24-AD21-B8E3-50E3-02E33293D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671" y="1556767"/>
                  <a:ext cx="594744" cy="415627"/>
                </a:xfrm>
                <a:prstGeom prst="rect">
                  <a:avLst/>
                </a:prstGeom>
                <a:blipFill>
                  <a:blip r:embed="rId22"/>
                  <a:stretch>
                    <a:fillRect l="-16667" r="-12500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873449C-E495-B485-4D01-8CCCC21A7298}"/>
                    </a:ext>
                  </a:extLst>
                </p:cNvPr>
                <p:cNvSpPr txBox="1"/>
                <p:nvPr/>
              </p:nvSpPr>
              <p:spPr>
                <a:xfrm>
                  <a:off x="3047843" y="2806980"/>
                  <a:ext cx="5947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870DB2F-0D43-5AC1-A37D-890A75312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843" y="2806980"/>
                  <a:ext cx="594744" cy="369332"/>
                </a:xfrm>
                <a:prstGeom prst="rect">
                  <a:avLst/>
                </a:prstGeom>
                <a:blipFill>
                  <a:blip r:embed="rId23"/>
                  <a:stretch>
                    <a:fillRect l="-16667" r="-1875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251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813D-B0F8-26D2-E06E-C8DC4672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Proposal-3: Transient absorption of Polaritons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38F9C-CD97-9209-D6C3-4B0300C4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EF4B5-20B8-7BD8-8F64-754D8F4B9F7E}"/>
              </a:ext>
            </a:extLst>
          </p:cNvPr>
          <p:cNvSpPr txBox="1"/>
          <p:nvPr/>
        </p:nvSpPr>
        <p:spPr>
          <a:xfrm>
            <a:off x="4584700" y="6488668"/>
            <a:ext cx="402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Phys. Chem. Lett.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2020, 11, 7, 2667–2674</a:t>
            </a:r>
            <a:endParaRPr lang="en-US" dirty="0">
              <a:latin typeface="Goudy Old Style" panose="02020502050305020303" pitchFamily="18" charset="77"/>
            </a:endParaRPr>
          </a:p>
        </p:txBody>
      </p:sp>
      <p:pic>
        <p:nvPicPr>
          <p:cNvPr id="8" name="Picture 7" descr="A picture containing diagram, text, line, plan&#10;&#10;Description automatically generated">
            <a:extLst>
              <a:ext uri="{FF2B5EF4-FFF2-40B4-BE49-F238E27FC236}">
                <a16:creationId xmlns:a16="http://schemas.microsoft.com/office/drawing/2014/main" id="{CAD415C0-6C3C-DDDF-15CB-F0A672A5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3" y="1247440"/>
            <a:ext cx="8682574" cy="4556460"/>
          </a:xfrm>
          <a:prstGeom prst="rect">
            <a:avLst/>
          </a:prstGeom>
        </p:spPr>
      </p:pic>
      <p:pic>
        <p:nvPicPr>
          <p:cNvPr id="10" name="Picture 9" descr="A picture containing diagram, line, text, font&#10;&#10;Description automatically generated">
            <a:extLst>
              <a:ext uri="{FF2B5EF4-FFF2-40B4-BE49-F238E27FC236}">
                <a16:creationId xmlns:a16="http://schemas.microsoft.com/office/drawing/2014/main" id="{2BF4ED57-D228-C57D-7BC7-D2355A05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0" r="30671"/>
          <a:stretch/>
        </p:blipFill>
        <p:spPr>
          <a:xfrm>
            <a:off x="8953500" y="1247440"/>
            <a:ext cx="3172887" cy="48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ABE0-0A64-5AE5-77B7-DC5B3EB4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Proposal-4: 2DIR simulations of VSC</a:t>
            </a:r>
          </a:p>
        </p:txBody>
      </p:sp>
      <p:pic>
        <p:nvPicPr>
          <p:cNvPr id="6" name="Content Placeholder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5B147475-A6C8-F912-A6F5-6069FCA0B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0197" y="1013388"/>
            <a:ext cx="4912003" cy="48312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0F464-72D2-7197-8C68-8983E1F5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3C2AD972-3E17-DF7A-C8E1-3AB05601B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1856"/>
            <a:ext cx="4089400" cy="5374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B3B3C-78B3-BA34-3E3F-3ADCFEC89518}"/>
              </a:ext>
            </a:extLst>
          </p:cNvPr>
          <p:cNvSpPr txBox="1"/>
          <p:nvPr/>
        </p:nvSpPr>
        <p:spPr>
          <a:xfrm>
            <a:off x="4051300" y="6520600"/>
            <a:ext cx="408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Phys. Chem. 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2019, 123, 28, 5918–5927</a:t>
            </a:r>
            <a:endParaRPr lang="en-US" dirty="0"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422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67FB-0B6D-0B0F-1280-327D8F732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92" y="2766371"/>
            <a:ext cx="3216215" cy="10810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32016-AB1C-27B9-D995-E5A2FD74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79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AA18-0F63-DDAC-8D38-52EB281A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Breakdown of monomer 2DES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B0B3B-D8D2-CF82-10A4-968CC41F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29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0EF43-2E5B-3BF9-BA01-C79766E28C30}"/>
              </a:ext>
            </a:extLst>
          </p:cNvPr>
          <p:cNvSpPr/>
          <p:nvPr/>
        </p:nvSpPr>
        <p:spPr>
          <a:xfrm>
            <a:off x="3002832" y="4178240"/>
            <a:ext cx="96019" cy="9749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08A5AE9-D2E9-E473-5245-477F8131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69" y="1128115"/>
            <a:ext cx="2657816" cy="260898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688BE77-14B7-A45B-7DE0-2FFF7E91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18" y="1128115"/>
            <a:ext cx="2657816" cy="2608985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FDB8F7-AAD8-3611-1901-6066E8D1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63" y="1128115"/>
            <a:ext cx="2657816" cy="2608985"/>
          </a:xfrm>
          <a:prstGeom prst="rect">
            <a:avLst/>
          </a:prstGeom>
        </p:spPr>
      </p:pic>
      <p:pic>
        <p:nvPicPr>
          <p:cNvPr id="9" name="Picture 8" descr="A picture containing text, set&#10;&#10;Description automatically generated">
            <a:extLst>
              <a:ext uri="{FF2B5EF4-FFF2-40B4-BE49-F238E27FC236}">
                <a16:creationId xmlns:a16="http://schemas.microsoft.com/office/drawing/2014/main" id="{5689D751-4578-5EC0-4867-180C1F3A2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869" y="3843194"/>
            <a:ext cx="2659633" cy="2862072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F5242AB-6AC3-115B-58C1-12C13D05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814" y="3843195"/>
            <a:ext cx="2657816" cy="28601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C06EB89-2579-B067-9199-48881F015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363" y="3843195"/>
            <a:ext cx="2657816" cy="2860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B15958-C603-E55E-097F-2BC70B941813}"/>
              </a:ext>
            </a:extLst>
          </p:cNvPr>
          <p:cNvSpPr txBox="1"/>
          <p:nvPr/>
        </p:nvSpPr>
        <p:spPr>
          <a:xfrm>
            <a:off x="2318405" y="739373"/>
            <a:ext cx="126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 MT Condensed Light" panose="020B0306030101010103" pitchFamily="34" charset="77"/>
              </a:rPr>
              <a:t>Rephasing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3AFC0-1509-AA2D-CB34-AC696420F468}"/>
              </a:ext>
            </a:extLst>
          </p:cNvPr>
          <p:cNvSpPr txBox="1"/>
          <p:nvPr/>
        </p:nvSpPr>
        <p:spPr>
          <a:xfrm>
            <a:off x="5612272" y="737329"/>
            <a:ext cx="176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 MT Condensed Light" panose="020B0306030101010103" pitchFamily="34" charset="77"/>
              </a:rPr>
              <a:t>Non-Rephasing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3702A-C9A3-EB16-BCE7-0E75E5C9D44E}"/>
              </a:ext>
            </a:extLst>
          </p:cNvPr>
          <p:cNvSpPr txBox="1"/>
          <p:nvPr/>
        </p:nvSpPr>
        <p:spPr>
          <a:xfrm>
            <a:off x="9631949" y="737329"/>
            <a:ext cx="68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 MT Condensed Light" panose="020B0306030101010103" pitchFamily="34" charset="77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AD0513-C71F-83CF-82AC-11FAF0AFC5A8}"/>
                  </a:ext>
                </a:extLst>
              </p:cNvPr>
              <p:cNvSpPr txBox="1"/>
              <p:nvPr/>
            </p:nvSpPr>
            <p:spPr>
              <a:xfrm>
                <a:off x="476956" y="1303762"/>
                <a:ext cx="1349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AD0513-C71F-83CF-82AC-11FAF0AFC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56" y="1303762"/>
                <a:ext cx="134927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B0F891-E2DF-F181-3874-8EB91FBF5F68}"/>
                  </a:ext>
                </a:extLst>
              </p:cNvPr>
              <p:cNvSpPr txBox="1"/>
              <p:nvPr/>
            </p:nvSpPr>
            <p:spPr>
              <a:xfrm>
                <a:off x="473052" y="3993574"/>
                <a:ext cx="1349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B0F891-E2DF-F181-3874-8EB91FBF5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2" y="3993574"/>
                <a:ext cx="134927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07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67FB-0B6D-0B0F-1280-327D8F732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3020"/>
            <a:ext cx="10515600" cy="96564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7200" dirty="0"/>
              <a:t>Principles of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32016-AB1C-27B9-D995-E5A2FD74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8878"/>
            <a:ext cx="2743200" cy="365125"/>
          </a:xfrm>
        </p:spPr>
        <p:txBody>
          <a:bodyPr/>
          <a:lstStyle/>
          <a:p>
            <a:fld id="{05665AFA-3911-B747-803D-3F658D1C6D94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A252E-4939-93C1-76A7-6EFD91D4536E}"/>
              </a:ext>
            </a:extLst>
          </p:cNvPr>
          <p:cNvSpPr txBox="1"/>
          <p:nvPr/>
        </p:nvSpPr>
        <p:spPr>
          <a:xfrm>
            <a:off x="1937170" y="6488668"/>
            <a:ext cx="8317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See </a:t>
            </a:r>
            <a:r>
              <a:rPr lang="en-US" i="1" dirty="0">
                <a:latin typeface="Goudy Old Style" panose="02020502050305020303" pitchFamily="18" charset="77"/>
              </a:rPr>
              <a:t>Molecular Excitation Dynamics and Relaxation</a:t>
            </a:r>
            <a:r>
              <a:rPr lang="en-US" dirty="0">
                <a:latin typeface="Goudy Old Style" panose="02020502050305020303" pitchFamily="18" charset="77"/>
              </a:rPr>
              <a:t>, L. </a:t>
            </a:r>
            <a:r>
              <a:rPr lang="en-US" dirty="0" err="1">
                <a:latin typeface="Goudy Old Style" panose="02020502050305020303" pitchFamily="18" charset="77"/>
              </a:rPr>
              <a:t>Valkunas</a:t>
            </a:r>
            <a:r>
              <a:rPr lang="en-US" dirty="0">
                <a:latin typeface="Goudy Old Style" panose="02020502050305020303" pitchFamily="18" charset="77"/>
              </a:rPr>
              <a:t>, D. </a:t>
            </a:r>
            <a:r>
              <a:rPr lang="en-US" dirty="0" err="1">
                <a:latin typeface="Goudy Old Style" panose="02020502050305020303" pitchFamily="18" charset="77"/>
              </a:rPr>
              <a:t>Abramavicius</a:t>
            </a:r>
            <a:r>
              <a:rPr lang="en-US" dirty="0">
                <a:latin typeface="Goudy Old Style" panose="02020502050305020303" pitchFamily="18" charset="77"/>
              </a:rPr>
              <a:t>, T. Mancal</a:t>
            </a:r>
          </a:p>
        </p:txBody>
      </p:sp>
    </p:spTree>
    <p:extLst>
      <p:ext uri="{BB962C8B-B14F-4D97-AF65-F5344CB8AC3E}">
        <p14:creationId xmlns:p14="http://schemas.microsoft.com/office/powerpoint/2010/main" val="3426753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8D5D-5DE3-81DA-1B88-E1273B5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8238A-0DDE-9A3E-5395-1174CEFA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text, light, decorated&#10;&#10;Description automatically generated">
            <a:extLst>
              <a:ext uri="{FF2B5EF4-FFF2-40B4-BE49-F238E27FC236}">
                <a16:creationId xmlns:a16="http://schemas.microsoft.com/office/drawing/2014/main" id="{82CB3E81-8051-2E09-3B9F-EB9986D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5" y="3774882"/>
            <a:ext cx="2649856" cy="26011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DB979B-B6A8-3E7D-F97D-EBCD701599A7}"/>
              </a:ext>
            </a:extLst>
          </p:cNvPr>
          <p:cNvGrpSpPr/>
          <p:nvPr/>
        </p:nvGrpSpPr>
        <p:grpSpPr>
          <a:xfrm>
            <a:off x="1613356" y="948268"/>
            <a:ext cx="2535614" cy="2601171"/>
            <a:chOff x="2903652" y="1365184"/>
            <a:chExt cx="2347078" cy="2303956"/>
          </a:xfrm>
        </p:grpSpPr>
        <p:pic>
          <p:nvPicPr>
            <p:cNvPr id="7" name="Picture 6" descr="A picture containing light, decorated&#10;&#10;Description automatically generated">
              <a:extLst>
                <a:ext uri="{FF2B5EF4-FFF2-40B4-BE49-F238E27FC236}">
                  <a16:creationId xmlns:a16="http://schemas.microsoft.com/office/drawing/2014/main" id="{4EECD907-970E-D4C2-3CE9-3D1E4A7B0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3652" y="1365184"/>
              <a:ext cx="2347078" cy="23039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AB05765-0C01-4589-0858-EAC764CC01C8}"/>
                    </a:ext>
                  </a:extLst>
                </p:cNvPr>
                <p:cNvSpPr txBox="1"/>
                <p:nvPr/>
              </p:nvSpPr>
              <p:spPr>
                <a:xfrm>
                  <a:off x="3514527" y="1564867"/>
                  <a:ext cx="17362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=−100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FE3642-B662-61EF-0320-BBA239D45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27" y="1564867"/>
                  <a:ext cx="173620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B86BDD-B5D0-A725-C3E5-DA61F68A297D}"/>
              </a:ext>
            </a:extLst>
          </p:cNvPr>
          <p:cNvGrpSpPr/>
          <p:nvPr/>
        </p:nvGrpSpPr>
        <p:grpSpPr>
          <a:xfrm>
            <a:off x="5044787" y="948267"/>
            <a:ext cx="2535614" cy="2601171"/>
            <a:chOff x="6039268" y="1365184"/>
            <a:chExt cx="2347078" cy="2303956"/>
          </a:xfrm>
        </p:grpSpPr>
        <p:pic>
          <p:nvPicPr>
            <p:cNvPr id="10" name="Picture 9" descr="A picture containing text, light, white, decorated&#10;&#10;Description automatically generated">
              <a:extLst>
                <a:ext uri="{FF2B5EF4-FFF2-40B4-BE49-F238E27FC236}">
                  <a16:creationId xmlns:a16="http://schemas.microsoft.com/office/drawing/2014/main" id="{21780214-84EC-34D2-75DD-F022153BB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9268" y="1365184"/>
              <a:ext cx="2347078" cy="23039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822FEA3-3AFA-5518-4CA5-6E70DC657D09}"/>
                    </a:ext>
                  </a:extLst>
                </p:cNvPr>
                <p:cNvSpPr txBox="1"/>
                <p:nvPr/>
              </p:nvSpPr>
              <p:spPr>
                <a:xfrm>
                  <a:off x="6650143" y="1564867"/>
                  <a:ext cx="17362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=−200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552A753-0AFC-2070-0659-C693A1AB4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0143" y="1564867"/>
                  <a:ext cx="1736203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912077-AB35-0DA1-4E02-200A8992C2CD}"/>
              </a:ext>
            </a:extLst>
          </p:cNvPr>
          <p:cNvGrpSpPr/>
          <p:nvPr/>
        </p:nvGrpSpPr>
        <p:grpSpPr>
          <a:xfrm>
            <a:off x="8524445" y="948267"/>
            <a:ext cx="2535614" cy="2601171"/>
            <a:chOff x="9174884" y="1365184"/>
            <a:chExt cx="2347078" cy="2303956"/>
          </a:xfrm>
        </p:grpSpPr>
        <p:pic>
          <p:nvPicPr>
            <p:cNvPr id="13" name="Picture 1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77E5A4E-4858-ACBF-26DC-82BE196CA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74884" y="1365184"/>
              <a:ext cx="2347078" cy="23039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858DAE2-A1C1-0A9C-4340-9BC00C708569}"/>
                    </a:ext>
                  </a:extLst>
                </p:cNvPr>
                <p:cNvSpPr txBox="1"/>
                <p:nvPr/>
              </p:nvSpPr>
              <p:spPr>
                <a:xfrm>
                  <a:off x="9785759" y="1564867"/>
                  <a:ext cx="17362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=−500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195ADAA-D601-85D5-CBC0-597A4F4FB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759" y="1564867"/>
                  <a:ext cx="1736203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E39D60-C7BA-3316-06BD-951AC8BB4F6A}"/>
                  </a:ext>
                </a:extLst>
              </p:cNvPr>
              <p:cNvSpPr txBox="1"/>
              <p:nvPr/>
            </p:nvSpPr>
            <p:spPr>
              <a:xfrm>
                <a:off x="2343033" y="4042844"/>
                <a:ext cx="17362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E39D60-C7BA-3316-06BD-951AC8BB4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33" y="4042844"/>
                <a:ext cx="173620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7666BD1-2D3B-CED0-43E2-408B88BEAFCF}"/>
              </a:ext>
            </a:extLst>
          </p:cNvPr>
          <p:cNvGrpSpPr/>
          <p:nvPr/>
        </p:nvGrpSpPr>
        <p:grpSpPr>
          <a:xfrm>
            <a:off x="4992889" y="3696363"/>
            <a:ext cx="2649856" cy="2679690"/>
            <a:chOff x="6096000" y="3929275"/>
            <a:chExt cx="2347078" cy="2303956"/>
          </a:xfrm>
        </p:grpSpPr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8FE6B271-9C4E-81A8-B1F4-05BB69EB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6000" y="3929275"/>
              <a:ext cx="2347078" cy="23039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43DE23-EBD7-15C2-1F7A-212F0EFC04F2}"/>
                    </a:ext>
                  </a:extLst>
                </p:cNvPr>
                <p:cNvSpPr txBox="1"/>
                <p:nvPr/>
              </p:nvSpPr>
              <p:spPr>
                <a:xfrm>
                  <a:off x="6651654" y="4156742"/>
                  <a:ext cx="17362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C63B53F-B989-17BF-0D3E-E5E35AF1B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654" y="4156742"/>
                  <a:ext cx="1736203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076E23-5EB6-A33B-9992-B5D34A94A906}"/>
              </a:ext>
            </a:extLst>
          </p:cNvPr>
          <p:cNvGrpSpPr/>
          <p:nvPr/>
        </p:nvGrpSpPr>
        <p:grpSpPr>
          <a:xfrm>
            <a:off x="8467324" y="3696363"/>
            <a:ext cx="2649855" cy="2679689"/>
            <a:chOff x="9174884" y="3929275"/>
            <a:chExt cx="2347078" cy="2303956"/>
          </a:xfrm>
        </p:grpSpPr>
        <p:pic>
          <p:nvPicPr>
            <p:cNvPr id="20" name="Picture 1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7574BCF8-0EAD-8FF6-1223-A304F7CC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74884" y="3929275"/>
              <a:ext cx="2347078" cy="23039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B9B5249-107B-0D05-8407-4CA06C2916B3}"/>
                    </a:ext>
                  </a:extLst>
                </p:cNvPr>
                <p:cNvSpPr txBox="1"/>
                <p:nvPr/>
              </p:nvSpPr>
              <p:spPr>
                <a:xfrm>
                  <a:off x="9733094" y="4178423"/>
                  <a:ext cx="17362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=500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CC85C-30B3-A492-ACAA-E95DE680F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3094" y="4178423"/>
                  <a:ext cx="1736203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593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A1B55-ACFB-3BBD-8F10-DA500073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31</a:t>
            </a:fld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8ACBCA4-1EA0-4E92-C1E8-969C1531E1F3}"/>
              </a:ext>
            </a:extLst>
          </p:cNvPr>
          <p:cNvGrpSpPr/>
          <p:nvPr/>
        </p:nvGrpSpPr>
        <p:grpSpPr>
          <a:xfrm>
            <a:off x="2756398" y="1359152"/>
            <a:ext cx="3768621" cy="3467802"/>
            <a:chOff x="770472" y="1328058"/>
            <a:chExt cx="3768621" cy="346780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6E5A45C-71C6-EAD1-7F81-35185F5BCF65}"/>
                </a:ext>
              </a:extLst>
            </p:cNvPr>
            <p:cNvGrpSpPr/>
            <p:nvPr/>
          </p:nvGrpSpPr>
          <p:grpSpPr>
            <a:xfrm rot="5400000">
              <a:off x="1133611" y="964919"/>
              <a:ext cx="3035941" cy="3762219"/>
              <a:chOff x="473557" y="2789309"/>
              <a:chExt cx="3035941" cy="3762219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7AFC0CA-2ACC-1124-5592-76B4E1D05EB4}"/>
                  </a:ext>
                </a:extLst>
              </p:cNvPr>
              <p:cNvSpPr/>
              <p:nvPr/>
            </p:nvSpPr>
            <p:spPr>
              <a:xfrm>
                <a:off x="473557" y="3387838"/>
                <a:ext cx="631343" cy="26035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D568E02-BFFF-BBB9-B5E1-F99813CC8963}"/>
                  </a:ext>
                </a:extLst>
              </p:cNvPr>
              <p:cNvSpPr/>
              <p:nvPr/>
            </p:nvSpPr>
            <p:spPr>
              <a:xfrm>
                <a:off x="725307" y="2789309"/>
                <a:ext cx="2784191" cy="37622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720673D-475A-3042-1383-FAAA245DC58B}"/>
                </a:ext>
              </a:extLst>
            </p:cNvPr>
            <p:cNvGrpSpPr/>
            <p:nvPr/>
          </p:nvGrpSpPr>
          <p:grpSpPr>
            <a:xfrm rot="16200000">
              <a:off x="1140013" y="1396780"/>
              <a:ext cx="3035941" cy="3762219"/>
              <a:chOff x="473557" y="2789309"/>
              <a:chExt cx="3035941" cy="376221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3111B47-3AF9-E940-3864-43F457C1C139}"/>
                  </a:ext>
                </a:extLst>
              </p:cNvPr>
              <p:cNvSpPr/>
              <p:nvPr/>
            </p:nvSpPr>
            <p:spPr>
              <a:xfrm>
                <a:off x="473557" y="3387838"/>
                <a:ext cx="631343" cy="26035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157FBD0-AB42-E526-6754-CBAB6716D357}"/>
                  </a:ext>
                </a:extLst>
              </p:cNvPr>
              <p:cNvSpPr/>
              <p:nvPr/>
            </p:nvSpPr>
            <p:spPr>
              <a:xfrm>
                <a:off x="725307" y="2789309"/>
                <a:ext cx="2784191" cy="37622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3E27915-49A6-DDD7-F3E4-84A3DFC26D16}"/>
                </a:ext>
              </a:extLst>
            </p:cNvPr>
            <p:cNvGrpSpPr/>
            <p:nvPr/>
          </p:nvGrpSpPr>
          <p:grpSpPr>
            <a:xfrm>
              <a:off x="1065913" y="2021015"/>
              <a:ext cx="3251168" cy="2273300"/>
              <a:chOff x="4255229" y="2170889"/>
              <a:chExt cx="2699523" cy="1873712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36EAA32-EF89-1E70-69C4-1FD512DBF6C2}"/>
                  </a:ext>
                </a:extLst>
              </p:cNvPr>
              <p:cNvGrpSpPr/>
              <p:nvPr/>
            </p:nvGrpSpPr>
            <p:grpSpPr>
              <a:xfrm>
                <a:off x="4255229" y="2170889"/>
                <a:ext cx="1715908" cy="1873712"/>
                <a:chOff x="8727272" y="1035900"/>
                <a:chExt cx="1715908" cy="187371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8CFD294B-997E-4302-32AF-9FD3E11BA66C}"/>
                    </a:ext>
                  </a:extLst>
                </p:cNvPr>
                <p:cNvGrpSpPr/>
                <p:nvPr/>
              </p:nvGrpSpPr>
              <p:grpSpPr>
                <a:xfrm>
                  <a:off x="8795970" y="1207323"/>
                  <a:ext cx="1362583" cy="1405278"/>
                  <a:chOff x="892238" y="3290225"/>
                  <a:chExt cx="2461141" cy="2597187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D4D115D4-CE0C-4D41-F2D1-F880E16880A3}"/>
                      </a:ext>
                    </a:extLst>
                  </p:cNvPr>
                  <p:cNvGrpSpPr/>
                  <p:nvPr/>
                </p:nvGrpSpPr>
                <p:grpSpPr>
                  <a:xfrm>
                    <a:off x="2771480" y="4095918"/>
                    <a:ext cx="581899" cy="307669"/>
                    <a:chOff x="2386159" y="3116156"/>
                    <a:chExt cx="734306" cy="383182"/>
                  </a:xfrm>
                </p:grpSpPr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E14A0635-9176-46B0-090D-1CC725AE07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86159" y="3286664"/>
                      <a:ext cx="520943" cy="212674"/>
                    </a:xfrm>
                    <a:prstGeom prst="line">
                      <a:avLst/>
                    </a:prstGeom>
                    <a:ln w="889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2E12CD1A-79F4-9BC1-5535-9B6416F2E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695" y="3116156"/>
                      <a:ext cx="263770" cy="28135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DB4521AE-7D6F-2B3B-714A-D5B40DEFCCF5}"/>
                      </a:ext>
                    </a:extLst>
                  </p:cNvPr>
                  <p:cNvGrpSpPr/>
                  <p:nvPr/>
                </p:nvGrpSpPr>
                <p:grpSpPr>
                  <a:xfrm>
                    <a:off x="1840449" y="5063731"/>
                    <a:ext cx="305713" cy="823681"/>
                    <a:chOff x="1211279" y="4321492"/>
                    <a:chExt cx="385783" cy="1025839"/>
                  </a:xfrm>
                </p:grpSpPr>
                <p:cxnSp>
                  <p:nvCxnSpPr>
                    <p:cNvPr id="129" name="Straight Connector 128">
                      <a:extLst>
                        <a:ext uri="{FF2B5EF4-FFF2-40B4-BE49-F238E27FC236}">
                          <a16:creationId xmlns:a16="http://schemas.microsoft.com/office/drawing/2014/main" id="{356B9C6B-D372-6BBD-D4C2-2FF63A0570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1389" y="4321492"/>
                      <a:ext cx="215673" cy="758661"/>
                    </a:xfrm>
                    <a:prstGeom prst="line">
                      <a:avLst/>
                    </a:prstGeom>
                    <a:ln w="190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14B1C80C-A3F0-F6A9-6A48-F07DEAA6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1279" y="5065977"/>
                      <a:ext cx="263770" cy="28135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E7098F6D-0DCC-D123-87F5-679DE0BF17F9}"/>
                      </a:ext>
                    </a:extLst>
                  </p:cNvPr>
                  <p:cNvGrpSpPr/>
                  <p:nvPr/>
                </p:nvGrpSpPr>
                <p:grpSpPr>
                  <a:xfrm>
                    <a:off x="1316722" y="3842321"/>
                    <a:ext cx="580745" cy="489314"/>
                    <a:chOff x="550381" y="2800308"/>
                    <a:chExt cx="732850" cy="609408"/>
                  </a:xfrm>
                </p:grpSpPr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2F0496A4-1860-78CF-8387-9A370935D0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8638" y="3022857"/>
                      <a:ext cx="514593" cy="386859"/>
                    </a:xfrm>
                    <a:prstGeom prst="line">
                      <a:avLst/>
                    </a:prstGeom>
                    <a:ln w="3492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2F969209-E2F9-A202-957F-D82117D43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0381" y="2800308"/>
                      <a:ext cx="263770" cy="28135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0F80E4A0-1182-CEF3-7608-F7B56BF8DD02}"/>
                      </a:ext>
                    </a:extLst>
                  </p:cNvPr>
                  <p:cNvGrpSpPr/>
                  <p:nvPr/>
                </p:nvGrpSpPr>
                <p:grpSpPr>
                  <a:xfrm>
                    <a:off x="892238" y="4771534"/>
                    <a:ext cx="932360" cy="576590"/>
                    <a:chOff x="14719" y="3957582"/>
                    <a:chExt cx="1176558" cy="718104"/>
                  </a:xfrm>
                </p:grpSpPr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4EBB9A85-0D38-8321-D27D-3B26E5A518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75684" y="3957582"/>
                      <a:ext cx="815593" cy="393402"/>
                    </a:xfrm>
                    <a:prstGeom prst="line">
                      <a:avLst/>
                    </a:prstGeom>
                    <a:ln w="1174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752BE23B-5525-B829-A631-419D6C970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19" y="4166162"/>
                      <a:ext cx="483496" cy="50952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2023D941-0766-6E32-8415-06315D04CE34}"/>
                      </a:ext>
                    </a:extLst>
                  </p:cNvPr>
                  <p:cNvGrpSpPr/>
                  <p:nvPr/>
                </p:nvGrpSpPr>
                <p:grpSpPr>
                  <a:xfrm>
                    <a:off x="2651247" y="4963123"/>
                    <a:ext cx="673443" cy="660950"/>
                    <a:chOff x="2234436" y="4196192"/>
                    <a:chExt cx="849827" cy="823169"/>
                  </a:xfrm>
                </p:grpSpPr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D01175E6-1D5C-538A-B516-249F1832BA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234436" y="4196192"/>
                      <a:ext cx="672666" cy="627682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ED17DD8C-7ED1-1BBB-FD1E-EF9DE8BC1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0493" y="4738007"/>
                      <a:ext cx="263770" cy="28135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1DC3B128-96D0-9CB8-C3E9-29B117A4A8D7}"/>
                      </a:ext>
                    </a:extLst>
                  </p:cNvPr>
                  <p:cNvGrpSpPr/>
                  <p:nvPr/>
                </p:nvGrpSpPr>
                <p:grpSpPr>
                  <a:xfrm>
                    <a:off x="2207615" y="3290225"/>
                    <a:ext cx="209024" cy="810011"/>
                    <a:chOff x="1674614" y="2112713"/>
                    <a:chExt cx="263770" cy="1008815"/>
                  </a:xfrm>
                </p:grpSpPr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4F4DE613-3F33-BFB0-9A67-53461671F11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4462" y="2353359"/>
                      <a:ext cx="4665" cy="768169"/>
                    </a:xfrm>
                    <a:prstGeom prst="line">
                      <a:avLst/>
                    </a:prstGeom>
                    <a:ln w="412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029C4194-891B-DF5F-30AA-B13EC598B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4614" y="2112713"/>
                      <a:ext cx="263770" cy="28135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A7F4274B-2D3A-8542-B6DF-CA612F411AA2}"/>
                      </a:ext>
                    </a:extLst>
                  </p:cNvPr>
                  <p:cNvGrpSpPr/>
                  <p:nvPr/>
                </p:nvGrpSpPr>
                <p:grpSpPr>
                  <a:xfrm>
                    <a:off x="1804297" y="4105127"/>
                    <a:ext cx="999529" cy="982285"/>
                    <a:chOff x="2454791" y="902046"/>
                    <a:chExt cx="1531345" cy="1486569"/>
                  </a:xfrm>
                </p:grpSpPr>
                <p:grpSp>
                  <p:nvGrpSpPr>
                    <p:cNvPr id="117" name="Group 116">
                      <a:extLst>
                        <a:ext uri="{FF2B5EF4-FFF2-40B4-BE49-F238E27FC236}">
                          <a16:creationId xmlns:a16="http://schemas.microsoft.com/office/drawing/2014/main" id="{784A48E6-B8C7-96D3-F500-0443480DBD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9618" y="1256107"/>
                      <a:ext cx="919200" cy="822833"/>
                      <a:chOff x="2175692" y="2431669"/>
                      <a:chExt cx="919200" cy="822833"/>
                    </a:xfrm>
                  </p:grpSpPr>
                  <p:cxnSp>
                    <p:nvCxnSpPr>
                      <p:cNvPr id="119" name="Straight Connector 118">
                        <a:extLst>
                          <a:ext uri="{FF2B5EF4-FFF2-40B4-BE49-F238E27FC236}">
                            <a16:creationId xmlns:a16="http://schemas.microsoft.com/office/drawing/2014/main" id="{DC329C59-EFB6-B4A4-FDD1-65A257D7734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89285" y="3254502"/>
                        <a:ext cx="905607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Straight Connector 119">
                        <a:extLst>
                          <a:ext uri="{FF2B5EF4-FFF2-40B4-BE49-F238E27FC236}">
                            <a16:creationId xmlns:a16="http://schemas.microsoft.com/office/drawing/2014/main" id="{17438E38-DF96-120C-CD76-D8C85E499B3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5692" y="2431669"/>
                        <a:ext cx="905607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4DA804AF-37F6-8B4A-0730-D39F69B06B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4791" y="902046"/>
                      <a:ext cx="1531345" cy="1486569"/>
                    </a:xfrm>
                    <a:prstGeom prst="ellipse">
                      <a:avLst/>
                    </a:prstGeom>
                    <a:noFill/>
                    <a:ln w="412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4D59583-EA17-279C-13CF-C5BB3E62395E}"/>
                    </a:ext>
                  </a:extLst>
                </p:cNvPr>
                <p:cNvSpPr/>
                <p:nvPr/>
              </p:nvSpPr>
              <p:spPr>
                <a:xfrm>
                  <a:off x="10293010" y="2050035"/>
                  <a:ext cx="150170" cy="15527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55E4AC9-2BC7-9137-E2B2-ED08BB4C1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54298" y="1980050"/>
                  <a:ext cx="438712" cy="11423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085E9131-714B-74FD-0F47-AED94D16D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859503" y="1770805"/>
                  <a:ext cx="441418" cy="10404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4505B0C3-0238-BA2B-A16E-901293126E8F}"/>
                    </a:ext>
                  </a:extLst>
                </p:cNvPr>
                <p:cNvSpPr/>
                <p:nvPr/>
              </p:nvSpPr>
              <p:spPr>
                <a:xfrm>
                  <a:off x="8727272" y="1677903"/>
                  <a:ext cx="150170" cy="15527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B299A3A-E26B-3916-FD84-4DF934DB1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617760" y="2187551"/>
                  <a:ext cx="63771" cy="573517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63EF398-9C7E-F38C-DE2C-A4F862066978}"/>
                    </a:ext>
                  </a:extLst>
                </p:cNvPr>
                <p:cNvSpPr/>
                <p:nvPr/>
              </p:nvSpPr>
              <p:spPr>
                <a:xfrm>
                  <a:off x="9617760" y="2754340"/>
                  <a:ext cx="150170" cy="15527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BBE43D1-8322-2659-9CE7-6826FCA04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1946" y="1255320"/>
                  <a:ext cx="308247" cy="42161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F37E75E5-5A21-CFF3-8086-AA851215645F}"/>
                    </a:ext>
                  </a:extLst>
                </p:cNvPr>
                <p:cNvSpPr/>
                <p:nvPr/>
              </p:nvSpPr>
              <p:spPr>
                <a:xfrm>
                  <a:off x="10009723" y="1135583"/>
                  <a:ext cx="150170" cy="15527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C3C7D3EB-EE7D-6BAE-4F1F-608BE7606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142472" y="1158469"/>
                  <a:ext cx="288083" cy="50829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BAA434E-0052-7970-B291-559F7C6279CD}"/>
                    </a:ext>
                  </a:extLst>
                </p:cNvPr>
                <p:cNvSpPr/>
                <p:nvPr/>
              </p:nvSpPr>
              <p:spPr>
                <a:xfrm>
                  <a:off x="9051652" y="1035900"/>
                  <a:ext cx="150170" cy="15527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3708965-DE2A-37F5-1490-3B376E73C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61428" y="2119253"/>
                  <a:ext cx="326598" cy="46674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6D88A8EE-C1DE-AE73-C219-45580C6F71E0}"/>
                    </a:ext>
                  </a:extLst>
                </p:cNvPr>
                <p:cNvSpPr/>
                <p:nvPr/>
              </p:nvSpPr>
              <p:spPr>
                <a:xfrm>
                  <a:off x="8955896" y="2561233"/>
                  <a:ext cx="150170" cy="15527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BDC7933-9F77-2441-B4E7-F0C065BCF5A4}"/>
                  </a:ext>
                </a:extLst>
              </p:cNvPr>
              <p:cNvGrpSpPr/>
              <p:nvPr/>
            </p:nvGrpSpPr>
            <p:grpSpPr>
              <a:xfrm>
                <a:off x="5650955" y="2389643"/>
                <a:ext cx="1303797" cy="1438794"/>
                <a:chOff x="6379539" y="4125417"/>
                <a:chExt cx="1303797" cy="1438794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C6ED168B-5811-1DD6-BE8C-154DE4F4A73F}"/>
                    </a:ext>
                  </a:extLst>
                </p:cNvPr>
                <p:cNvGrpSpPr/>
                <p:nvPr/>
              </p:nvGrpSpPr>
              <p:grpSpPr>
                <a:xfrm rot="12424821">
                  <a:off x="6379539" y="4125417"/>
                  <a:ext cx="1303797" cy="1438794"/>
                  <a:chOff x="1120955" y="2157776"/>
                  <a:chExt cx="2392778" cy="2544459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AAB08F2D-2CD3-D981-14CC-FFFAB4728FD5}"/>
                      </a:ext>
                    </a:extLst>
                  </p:cNvPr>
                  <p:cNvGrpSpPr/>
                  <p:nvPr/>
                </p:nvGrpSpPr>
                <p:grpSpPr>
                  <a:xfrm>
                    <a:off x="2917784" y="2930183"/>
                    <a:ext cx="595949" cy="305457"/>
                    <a:chOff x="2386159" y="3118911"/>
                    <a:chExt cx="752036" cy="380427"/>
                  </a:xfrm>
                </p:grpSpPr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9B1EAA2C-E210-1921-CB32-2618A3974C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86159" y="3286664"/>
                      <a:ext cx="520943" cy="212674"/>
                    </a:xfrm>
                    <a:prstGeom prst="line">
                      <a:avLst/>
                    </a:prstGeom>
                    <a:ln w="889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31365A04-8361-2872-5069-275D106753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6916" y="3118911"/>
                      <a:ext cx="321279" cy="309765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5E9E6D53-6FB5-518F-5B67-17BC2E5A2AF7}"/>
                      </a:ext>
                    </a:extLst>
                  </p:cNvPr>
                  <p:cNvGrpSpPr/>
                  <p:nvPr/>
                </p:nvGrpSpPr>
                <p:grpSpPr>
                  <a:xfrm>
                    <a:off x="1969293" y="3895774"/>
                    <a:ext cx="323168" cy="806461"/>
                    <a:chOff x="1189251" y="4321492"/>
                    <a:chExt cx="407811" cy="1004395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534C3380-F21A-1367-83F7-6B24359A04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1389" y="4321492"/>
                      <a:ext cx="215673" cy="758661"/>
                    </a:xfrm>
                    <a:prstGeom prst="line">
                      <a:avLst/>
                    </a:prstGeom>
                    <a:ln w="190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3EE9DA7D-A023-A2A3-5802-6CBEF76F2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9251" y="5012338"/>
                      <a:ext cx="329901" cy="31354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0C184C7D-B8A3-5C0C-6F18-AC02D52F6DA2}"/>
                      </a:ext>
                    </a:extLst>
                  </p:cNvPr>
                  <p:cNvGrpSpPr/>
                  <p:nvPr/>
                </p:nvGrpSpPr>
                <p:grpSpPr>
                  <a:xfrm>
                    <a:off x="1539573" y="2729238"/>
                    <a:ext cx="486333" cy="401924"/>
                    <a:chOff x="646977" y="2868654"/>
                    <a:chExt cx="613711" cy="500572"/>
                  </a:xfrm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9B93A1B9-6AF7-55F4-1A3A-4F6952AA7A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6094" y="2982368"/>
                      <a:ext cx="514594" cy="386858"/>
                    </a:xfrm>
                    <a:prstGeom prst="line">
                      <a:avLst/>
                    </a:prstGeom>
                    <a:ln w="3492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6BCC9313-97A3-0A40-5980-02B5476F9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77" y="2868654"/>
                      <a:ext cx="211527" cy="21899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42A0684E-E2EC-2A77-0E71-342C1369DE51}"/>
                      </a:ext>
                    </a:extLst>
                  </p:cNvPr>
                  <p:cNvGrpSpPr/>
                  <p:nvPr/>
                </p:nvGrpSpPr>
                <p:grpSpPr>
                  <a:xfrm>
                    <a:off x="1120955" y="3628868"/>
                    <a:ext cx="798252" cy="472144"/>
                    <a:chOff x="118720" y="3989069"/>
                    <a:chExt cx="1007326" cy="588023"/>
                  </a:xfrm>
                </p:grpSpPr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1226E94F-6125-AD70-4435-5EC4133168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0453" y="3989069"/>
                      <a:ext cx="815593" cy="393401"/>
                    </a:xfrm>
                    <a:prstGeom prst="line">
                      <a:avLst/>
                    </a:prstGeom>
                    <a:ln w="1174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E87E842E-DE0A-0E34-25FB-F000394A1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720" y="4188353"/>
                      <a:ext cx="429466" cy="38873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2668FE2B-3CD2-1C50-9B4E-7985930E6C17}"/>
                      </a:ext>
                    </a:extLst>
                  </p:cNvPr>
                  <p:cNvGrpSpPr/>
                  <p:nvPr/>
                </p:nvGrpSpPr>
                <p:grpSpPr>
                  <a:xfrm>
                    <a:off x="2797553" y="3795168"/>
                    <a:ext cx="605156" cy="585114"/>
                    <a:chOff x="2234436" y="4196192"/>
                    <a:chExt cx="763654" cy="728722"/>
                  </a:xfrm>
                </p:grpSpPr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92781DF6-456C-CD59-65F7-7A1CF01C9D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234436" y="4196192"/>
                      <a:ext cx="672666" cy="627682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9B7844A5-3C14-3144-8293-82554A4D8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1364" y="4702412"/>
                      <a:ext cx="226726" cy="22250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40323A5C-0ECA-0FC0-5743-9F13CF5BC030}"/>
                      </a:ext>
                    </a:extLst>
                  </p:cNvPr>
                  <p:cNvGrpSpPr/>
                  <p:nvPr/>
                </p:nvGrpSpPr>
                <p:grpSpPr>
                  <a:xfrm>
                    <a:off x="2365903" y="2157776"/>
                    <a:ext cx="222626" cy="774512"/>
                    <a:chOff x="1689737" y="2156925"/>
                    <a:chExt cx="280935" cy="964603"/>
                  </a:xfrm>
                </p:grpSpPr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155CDF85-EC4C-8E94-74C7-9C1D34688E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4462" y="2353359"/>
                      <a:ext cx="4665" cy="768169"/>
                    </a:xfrm>
                    <a:prstGeom prst="line">
                      <a:avLst/>
                    </a:prstGeom>
                    <a:ln w="412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466DA24-CB15-91E2-9410-3871EA138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9737" y="2156925"/>
                      <a:ext cx="280935" cy="282623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6FAEC604-AB30-3CD4-3FB1-484C154E2496}"/>
                      </a:ext>
                    </a:extLst>
                  </p:cNvPr>
                  <p:cNvSpPr/>
                  <p:nvPr/>
                </p:nvSpPr>
                <p:spPr>
                  <a:xfrm>
                    <a:off x="1882250" y="2921706"/>
                    <a:ext cx="1067881" cy="997759"/>
                  </a:xfrm>
                  <a:prstGeom prst="ellipse">
                    <a:avLst/>
                  </a:prstGeom>
                  <a:noFill/>
                  <a:ln w="412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B79675CA-8D47-D9F4-FFDD-BC2A83545D8F}"/>
                    </a:ext>
                  </a:extLst>
                </p:cNvPr>
                <p:cNvGrpSpPr/>
                <p:nvPr/>
              </p:nvGrpSpPr>
              <p:grpSpPr>
                <a:xfrm>
                  <a:off x="6798642" y="4757644"/>
                  <a:ext cx="351671" cy="134291"/>
                  <a:chOff x="9473925" y="4108052"/>
                  <a:chExt cx="351671" cy="134291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6CB759A7-D1D4-FA86-84DB-602B959BB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73925" y="4108052"/>
                    <a:ext cx="351671" cy="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C760362E-4195-2DA8-D6A5-210AE618D4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73925" y="4242342"/>
                    <a:ext cx="351671" cy="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7181FE4-246F-7CA0-AE83-AC898637B0C9}"/>
              </a:ext>
            </a:extLst>
          </p:cNvPr>
          <p:cNvGrpSpPr/>
          <p:nvPr/>
        </p:nvGrpSpPr>
        <p:grpSpPr>
          <a:xfrm>
            <a:off x="413240" y="1359152"/>
            <a:ext cx="2784502" cy="3652675"/>
            <a:chOff x="1392954" y="1359152"/>
            <a:chExt cx="2784502" cy="3652675"/>
          </a:xfrm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F5D25A7-AD97-43FE-EE42-82893C6115B0}"/>
                </a:ext>
              </a:extLst>
            </p:cNvPr>
            <p:cNvSpPr/>
            <p:nvPr/>
          </p:nvSpPr>
          <p:spPr>
            <a:xfrm rot="20159968">
              <a:off x="1741750" y="3613478"/>
              <a:ext cx="2435706" cy="590731"/>
            </a:xfrm>
            <a:custGeom>
              <a:avLst/>
              <a:gdLst>
                <a:gd name="connsiteX0" fmla="*/ 0 w 2629786"/>
                <a:gd name="connsiteY0" fmla="*/ 950199 h 950199"/>
                <a:gd name="connsiteX1" fmla="*/ 1226288 w 2629786"/>
                <a:gd name="connsiteY1" fmla="*/ 624134 h 950199"/>
                <a:gd name="connsiteX2" fmla="*/ 1516911 w 2629786"/>
                <a:gd name="connsiteY2" fmla="*/ 723371 h 950199"/>
                <a:gd name="connsiteX3" fmla="*/ 1488558 w 2629786"/>
                <a:gd name="connsiteY3" fmla="*/ 368953 h 950199"/>
                <a:gd name="connsiteX4" fmla="*/ 1722474 w 2629786"/>
                <a:gd name="connsiteY4" fmla="*/ 772990 h 950199"/>
                <a:gd name="connsiteX5" fmla="*/ 1609060 w 2629786"/>
                <a:gd name="connsiteY5" fmla="*/ 177567 h 950199"/>
                <a:gd name="connsiteX6" fmla="*/ 1899683 w 2629786"/>
                <a:gd name="connsiteY6" fmla="*/ 850962 h 950199"/>
                <a:gd name="connsiteX7" fmla="*/ 1701209 w 2629786"/>
                <a:gd name="connsiteY7" fmla="*/ 357 h 950199"/>
                <a:gd name="connsiteX8" fmla="*/ 2013097 w 2629786"/>
                <a:gd name="connsiteY8" fmla="*/ 737548 h 950199"/>
                <a:gd name="connsiteX9" fmla="*/ 1857153 w 2629786"/>
                <a:gd name="connsiteY9" fmla="*/ 113771 h 950199"/>
                <a:gd name="connsiteX10" fmla="*/ 2105246 w 2629786"/>
                <a:gd name="connsiteY10" fmla="*/ 588692 h 950199"/>
                <a:gd name="connsiteX11" fmla="*/ 2041451 w 2629786"/>
                <a:gd name="connsiteY11" fmla="*/ 177567 h 950199"/>
                <a:gd name="connsiteX12" fmla="*/ 2183218 w 2629786"/>
                <a:gd name="connsiteY12" fmla="*/ 361864 h 950199"/>
                <a:gd name="connsiteX13" fmla="*/ 2629786 w 2629786"/>
                <a:gd name="connsiteY13" fmla="*/ 241362 h 95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29786" h="950199">
                  <a:moveTo>
                    <a:pt x="0" y="950199"/>
                  </a:moveTo>
                  <a:cubicBezTo>
                    <a:pt x="486735" y="806069"/>
                    <a:pt x="973470" y="661939"/>
                    <a:pt x="1226288" y="624134"/>
                  </a:cubicBezTo>
                  <a:cubicBezTo>
                    <a:pt x="1479106" y="586329"/>
                    <a:pt x="1473199" y="765901"/>
                    <a:pt x="1516911" y="723371"/>
                  </a:cubicBezTo>
                  <a:cubicBezTo>
                    <a:pt x="1560623" y="680841"/>
                    <a:pt x="1454298" y="360683"/>
                    <a:pt x="1488558" y="368953"/>
                  </a:cubicBezTo>
                  <a:cubicBezTo>
                    <a:pt x="1522818" y="377223"/>
                    <a:pt x="1702390" y="804888"/>
                    <a:pt x="1722474" y="772990"/>
                  </a:cubicBezTo>
                  <a:cubicBezTo>
                    <a:pt x="1742558" y="741092"/>
                    <a:pt x="1579525" y="164572"/>
                    <a:pt x="1609060" y="177567"/>
                  </a:cubicBezTo>
                  <a:cubicBezTo>
                    <a:pt x="1638595" y="190562"/>
                    <a:pt x="1884325" y="880497"/>
                    <a:pt x="1899683" y="850962"/>
                  </a:cubicBezTo>
                  <a:cubicBezTo>
                    <a:pt x="1915041" y="821427"/>
                    <a:pt x="1682307" y="19259"/>
                    <a:pt x="1701209" y="357"/>
                  </a:cubicBezTo>
                  <a:cubicBezTo>
                    <a:pt x="1720111" y="-18545"/>
                    <a:pt x="1987106" y="718646"/>
                    <a:pt x="2013097" y="737548"/>
                  </a:cubicBezTo>
                  <a:cubicBezTo>
                    <a:pt x="2039088" y="756450"/>
                    <a:pt x="1841795" y="138580"/>
                    <a:pt x="1857153" y="113771"/>
                  </a:cubicBezTo>
                  <a:cubicBezTo>
                    <a:pt x="1872511" y="88962"/>
                    <a:pt x="2074530" y="578059"/>
                    <a:pt x="2105246" y="588692"/>
                  </a:cubicBezTo>
                  <a:cubicBezTo>
                    <a:pt x="2135962" y="599325"/>
                    <a:pt x="2028456" y="215372"/>
                    <a:pt x="2041451" y="177567"/>
                  </a:cubicBezTo>
                  <a:cubicBezTo>
                    <a:pt x="2054446" y="139762"/>
                    <a:pt x="2085162" y="351231"/>
                    <a:pt x="2183218" y="361864"/>
                  </a:cubicBezTo>
                  <a:cubicBezTo>
                    <a:pt x="2281274" y="372496"/>
                    <a:pt x="2455530" y="306929"/>
                    <a:pt x="2629786" y="241362"/>
                  </a:cubicBezTo>
                </a:path>
              </a:pathLst>
            </a:custGeom>
            <a:noFill/>
            <a:ln w="34925">
              <a:solidFill>
                <a:srgbClr val="00B0F0"/>
              </a:solidFill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30226E7-C0D3-BB69-1188-10BEABF19C78}"/>
                </a:ext>
              </a:extLst>
            </p:cNvPr>
            <p:cNvGrpSpPr/>
            <p:nvPr/>
          </p:nvGrpSpPr>
          <p:grpSpPr>
            <a:xfrm>
              <a:off x="1392954" y="1359152"/>
              <a:ext cx="2436173" cy="3652675"/>
              <a:chOff x="1392954" y="1359152"/>
              <a:chExt cx="2436173" cy="3652675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EBB6C38-3E21-BF09-D1E9-6578BF7DF3C5}"/>
                  </a:ext>
                </a:extLst>
              </p:cNvPr>
              <p:cNvSpPr/>
              <p:nvPr/>
            </p:nvSpPr>
            <p:spPr>
              <a:xfrm>
                <a:off x="1392954" y="2679031"/>
                <a:ext cx="2436173" cy="670649"/>
              </a:xfrm>
              <a:custGeom>
                <a:avLst/>
                <a:gdLst>
                  <a:gd name="connsiteX0" fmla="*/ 0 w 2679405"/>
                  <a:gd name="connsiteY0" fmla="*/ 496262 h 936200"/>
                  <a:gd name="connsiteX1" fmla="*/ 1332614 w 2679405"/>
                  <a:gd name="connsiteY1" fmla="*/ 474997 h 936200"/>
                  <a:gd name="connsiteX2" fmla="*/ 1616149 w 2679405"/>
                  <a:gd name="connsiteY2" fmla="*/ 737267 h 936200"/>
                  <a:gd name="connsiteX3" fmla="*/ 1637414 w 2679405"/>
                  <a:gd name="connsiteY3" fmla="*/ 269434 h 936200"/>
                  <a:gd name="connsiteX4" fmla="*/ 1715386 w 2679405"/>
                  <a:gd name="connsiteY4" fmla="*/ 843592 h 936200"/>
                  <a:gd name="connsiteX5" fmla="*/ 1736651 w 2679405"/>
                  <a:gd name="connsiteY5" fmla="*/ 134755 h 936200"/>
                  <a:gd name="connsiteX6" fmla="*/ 1807535 w 2679405"/>
                  <a:gd name="connsiteY6" fmla="*/ 935741 h 936200"/>
                  <a:gd name="connsiteX7" fmla="*/ 1821712 w 2679405"/>
                  <a:gd name="connsiteY7" fmla="*/ 76 h 936200"/>
                  <a:gd name="connsiteX8" fmla="*/ 1885507 w 2679405"/>
                  <a:gd name="connsiteY8" fmla="*/ 879034 h 936200"/>
                  <a:gd name="connsiteX9" fmla="*/ 1913861 w 2679405"/>
                  <a:gd name="connsiteY9" fmla="*/ 113490 h 936200"/>
                  <a:gd name="connsiteX10" fmla="*/ 1970568 w 2679405"/>
                  <a:gd name="connsiteY10" fmla="*/ 786885 h 936200"/>
                  <a:gd name="connsiteX11" fmla="*/ 2041451 w 2679405"/>
                  <a:gd name="connsiteY11" fmla="*/ 425379 h 936200"/>
                  <a:gd name="connsiteX12" fmla="*/ 2147777 w 2679405"/>
                  <a:gd name="connsiteY12" fmla="*/ 510439 h 936200"/>
                  <a:gd name="connsiteX13" fmla="*/ 2679405 w 2679405"/>
                  <a:gd name="connsiteY13" fmla="*/ 489174 h 936200"/>
                  <a:gd name="connsiteX14" fmla="*/ 2679405 w 2679405"/>
                  <a:gd name="connsiteY14" fmla="*/ 489174 h 936200"/>
                  <a:gd name="connsiteX0" fmla="*/ 0 w 2095341"/>
                  <a:gd name="connsiteY0" fmla="*/ 483447 h 936200"/>
                  <a:gd name="connsiteX1" fmla="*/ 748550 w 2095341"/>
                  <a:gd name="connsiteY1" fmla="*/ 474997 h 936200"/>
                  <a:gd name="connsiteX2" fmla="*/ 1032085 w 2095341"/>
                  <a:gd name="connsiteY2" fmla="*/ 737267 h 936200"/>
                  <a:gd name="connsiteX3" fmla="*/ 1053350 w 2095341"/>
                  <a:gd name="connsiteY3" fmla="*/ 269434 h 936200"/>
                  <a:gd name="connsiteX4" fmla="*/ 1131322 w 2095341"/>
                  <a:gd name="connsiteY4" fmla="*/ 843592 h 936200"/>
                  <a:gd name="connsiteX5" fmla="*/ 1152587 w 2095341"/>
                  <a:gd name="connsiteY5" fmla="*/ 134755 h 936200"/>
                  <a:gd name="connsiteX6" fmla="*/ 1223471 w 2095341"/>
                  <a:gd name="connsiteY6" fmla="*/ 935741 h 936200"/>
                  <a:gd name="connsiteX7" fmla="*/ 1237648 w 2095341"/>
                  <a:gd name="connsiteY7" fmla="*/ 76 h 936200"/>
                  <a:gd name="connsiteX8" fmla="*/ 1301443 w 2095341"/>
                  <a:gd name="connsiteY8" fmla="*/ 879034 h 936200"/>
                  <a:gd name="connsiteX9" fmla="*/ 1329797 w 2095341"/>
                  <a:gd name="connsiteY9" fmla="*/ 113490 h 936200"/>
                  <a:gd name="connsiteX10" fmla="*/ 1386504 w 2095341"/>
                  <a:gd name="connsiteY10" fmla="*/ 786885 h 936200"/>
                  <a:gd name="connsiteX11" fmla="*/ 1457387 w 2095341"/>
                  <a:gd name="connsiteY11" fmla="*/ 425379 h 936200"/>
                  <a:gd name="connsiteX12" fmla="*/ 1563713 w 2095341"/>
                  <a:gd name="connsiteY12" fmla="*/ 510439 h 936200"/>
                  <a:gd name="connsiteX13" fmla="*/ 2095341 w 2095341"/>
                  <a:gd name="connsiteY13" fmla="*/ 489174 h 936200"/>
                  <a:gd name="connsiteX14" fmla="*/ 2095341 w 2095341"/>
                  <a:gd name="connsiteY14" fmla="*/ 489174 h 936200"/>
                  <a:gd name="connsiteX0" fmla="*/ 0 w 1931803"/>
                  <a:gd name="connsiteY0" fmla="*/ 470632 h 936200"/>
                  <a:gd name="connsiteX1" fmla="*/ 585012 w 1931803"/>
                  <a:gd name="connsiteY1" fmla="*/ 474997 h 936200"/>
                  <a:gd name="connsiteX2" fmla="*/ 868547 w 1931803"/>
                  <a:gd name="connsiteY2" fmla="*/ 737267 h 936200"/>
                  <a:gd name="connsiteX3" fmla="*/ 889812 w 1931803"/>
                  <a:gd name="connsiteY3" fmla="*/ 269434 h 936200"/>
                  <a:gd name="connsiteX4" fmla="*/ 967784 w 1931803"/>
                  <a:gd name="connsiteY4" fmla="*/ 843592 h 936200"/>
                  <a:gd name="connsiteX5" fmla="*/ 989049 w 1931803"/>
                  <a:gd name="connsiteY5" fmla="*/ 134755 h 936200"/>
                  <a:gd name="connsiteX6" fmla="*/ 1059933 w 1931803"/>
                  <a:gd name="connsiteY6" fmla="*/ 935741 h 936200"/>
                  <a:gd name="connsiteX7" fmla="*/ 1074110 w 1931803"/>
                  <a:gd name="connsiteY7" fmla="*/ 76 h 936200"/>
                  <a:gd name="connsiteX8" fmla="*/ 1137905 w 1931803"/>
                  <a:gd name="connsiteY8" fmla="*/ 879034 h 936200"/>
                  <a:gd name="connsiteX9" fmla="*/ 1166259 w 1931803"/>
                  <a:gd name="connsiteY9" fmla="*/ 113490 h 936200"/>
                  <a:gd name="connsiteX10" fmla="*/ 1222966 w 1931803"/>
                  <a:gd name="connsiteY10" fmla="*/ 786885 h 936200"/>
                  <a:gd name="connsiteX11" fmla="*/ 1293849 w 1931803"/>
                  <a:gd name="connsiteY11" fmla="*/ 425379 h 936200"/>
                  <a:gd name="connsiteX12" fmla="*/ 1400175 w 1931803"/>
                  <a:gd name="connsiteY12" fmla="*/ 510439 h 936200"/>
                  <a:gd name="connsiteX13" fmla="*/ 1931803 w 1931803"/>
                  <a:gd name="connsiteY13" fmla="*/ 489174 h 936200"/>
                  <a:gd name="connsiteX14" fmla="*/ 1931803 w 1931803"/>
                  <a:gd name="connsiteY14" fmla="*/ 489174 h 93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31803" h="936200">
                    <a:moveTo>
                      <a:pt x="0" y="470632"/>
                    </a:moveTo>
                    <a:cubicBezTo>
                      <a:pt x="531628" y="439916"/>
                      <a:pt x="440254" y="430558"/>
                      <a:pt x="585012" y="474997"/>
                    </a:cubicBezTo>
                    <a:cubicBezTo>
                      <a:pt x="729770" y="519436"/>
                      <a:pt x="817747" y="771528"/>
                      <a:pt x="868547" y="737267"/>
                    </a:cubicBezTo>
                    <a:cubicBezTo>
                      <a:pt x="919347" y="703007"/>
                      <a:pt x="873272" y="251713"/>
                      <a:pt x="889812" y="269434"/>
                    </a:cubicBezTo>
                    <a:cubicBezTo>
                      <a:pt x="906352" y="287155"/>
                      <a:pt x="951245" y="866038"/>
                      <a:pt x="967784" y="843592"/>
                    </a:cubicBezTo>
                    <a:cubicBezTo>
                      <a:pt x="984323" y="821146"/>
                      <a:pt x="973691" y="119397"/>
                      <a:pt x="989049" y="134755"/>
                    </a:cubicBezTo>
                    <a:cubicBezTo>
                      <a:pt x="1004407" y="150113"/>
                      <a:pt x="1045756" y="958187"/>
                      <a:pt x="1059933" y="935741"/>
                    </a:cubicBezTo>
                    <a:cubicBezTo>
                      <a:pt x="1074110" y="913295"/>
                      <a:pt x="1061115" y="9527"/>
                      <a:pt x="1074110" y="76"/>
                    </a:cubicBezTo>
                    <a:cubicBezTo>
                      <a:pt x="1087105" y="-9375"/>
                      <a:pt x="1122547" y="860132"/>
                      <a:pt x="1137905" y="879034"/>
                    </a:cubicBezTo>
                    <a:cubicBezTo>
                      <a:pt x="1153263" y="897936"/>
                      <a:pt x="1152082" y="128848"/>
                      <a:pt x="1166259" y="113490"/>
                    </a:cubicBezTo>
                    <a:cubicBezTo>
                      <a:pt x="1180436" y="98132"/>
                      <a:pt x="1201701" y="734904"/>
                      <a:pt x="1222966" y="786885"/>
                    </a:cubicBezTo>
                    <a:cubicBezTo>
                      <a:pt x="1244231" y="838866"/>
                      <a:pt x="1264314" y="471453"/>
                      <a:pt x="1293849" y="425379"/>
                    </a:cubicBezTo>
                    <a:cubicBezTo>
                      <a:pt x="1323384" y="379305"/>
                      <a:pt x="1293849" y="499807"/>
                      <a:pt x="1400175" y="510439"/>
                    </a:cubicBezTo>
                    <a:cubicBezTo>
                      <a:pt x="1506501" y="521072"/>
                      <a:pt x="1931803" y="489174"/>
                      <a:pt x="1931803" y="489174"/>
                    </a:cubicBezTo>
                    <a:lnTo>
                      <a:pt x="1931803" y="489174"/>
                    </a:lnTo>
                  </a:path>
                </a:pathLst>
              </a:custGeom>
              <a:noFill/>
              <a:ln w="349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00ABFE98-1E33-33CF-A95E-A110E98C4DA4}"/>
                  </a:ext>
                </a:extLst>
              </p:cNvPr>
              <p:cNvSpPr/>
              <p:nvPr/>
            </p:nvSpPr>
            <p:spPr>
              <a:xfrm rot="12902717">
                <a:off x="1533118" y="1996253"/>
                <a:ext cx="2217236" cy="569123"/>
              </a:xfrm>
              <a:custGeom>
                <a:avLst/>
                <a:gdLst>
                  <a:gd name="connsiteX0" fmla="*/ 0 w 2629786"/>
                  <a:gd name="connsiteY0" fmla="*/ 950199 h 950199"/>
                  <a:gd name="connsiteX1" fmla="*/ 1226288 w 2629786"/>
                  <a:gd name="connsiteY1" fmla="*/ 624134 h 950199"/>
                  <a:gd name="connsiteX2" fmla="*/ 1516911 w 2629786"/>
                  <a:gd name="connsiteY2" fmla="*/ 723371 h 950199"/>
                  <a:gd name="connsiteX3" fmla="*/ 1488558 w 2629786"/>
                  <a:gd name="connsiteY3" fmla="*/ 368953 h 950199"/>
                  <a:gd name="connsiteX4" fmla="*/ 1722474 w 2629786"/>
                  <a:gd name="connsiteY4" fmla="*/ 772990 h 950199"/>
                  <a:gd name="connsiteX5" fmla="*/ 1609060 w 2629786"/>
                  <a:gd name="connsiteY5" fmla="*/ 177567 h 950199"/>
                  <a:gd name="connsiteX6" fmla="*/ 1899683 w 2629786"/>
                  <a:gd name="connsiteY6" fmla="*/ 850962 h 950199"/>
                  <a:gd name="connsiteX7" fmla="*/ 1701209 w 2629786"/>
                  <a:gd name="connsiteY7" fmla="*/ 357 h 950199"/>
                  <a:gd name="connsiteX8" fmla="*/ 2013097 w 2629786"/>
                  <a:gd name="connsiteY8" fmla="*/ 737548 h 950199"/>
                  <a:gd name="connsiteX9" fmla="*/ 1857153 w 2629786"/>
                  <a:gd name="connsiteY9" fmla="*/ 113771 h 950199"/>
                  <a:gd name="connsiteX10" fmla="*/ 2105246 w 2629786"/>
                  <a:gd name="connsiteY10" fmla="*/ 588692 h 950199"/>
                  <a:gd name="connsiteX11" fmla="*/ 2041451 w 2629786"/>
                  <a:gd name="connsiteY11" fmla="*/ 177567 h 950199"/>
                  <a:gd name="connsiteX12" fmla="*/ 2183218 w 2629786"/>
                  <a:gd name="connsiteY12" fmla="*/ 361864 h 950199"/>
                  <a:gd name="connsiteX13" fmla="*/ 2629786 w 2629786"/>
                  <a:gd name="connsiteY13" fmla="*/ 241362 h 950199"/>
                  <a:gd name="connsiteX0" fmla="*/ 0 w 2629786"/>
                  <a:gd name="connsiteY0" fmla="*/ 950199 h 950199"/>
                  <a:gd name="connsiteX1" fmla="*/ 1025763 w 2629786"/>
                  <a:gd name="connsiteY1" fmla="*/ 641908 h 950199"/>
                  <a:gd name="connsiteX2" fmla="*/ 1516911 w 2629786"/>
                  <a:gd name="connsiteY2" fmla="*/ 723371 h 950199"/>
                  <a:gd name="connsiteX3" fmla="*/ 1488558 w 2629786"/>
                  <a:gd name="connsiteY3" fmla="*/ 368953 h 950199"/>
                  <a:gd name="connsiteX4" fmla="*/ 1722474 w 2629786"/>
                  <a:gd name="connsiteY4" fmla="*/ 772990 h 950199"/>
                  <a:gd name="connsiteX5" fmla="*/ 1609060 w 2629786"/>
                  <a:gd name="connsiteY5" fmla="*/ 177567 h 950199"/>
                  <a:gd name="connsiteX6" fmla="*/ 1899683 w 2629786"/>
                  <a:gd name="connsiteY6" fmla="*/ 850962 h 950199"/>
                  <a:gd name="connsiteX7" fmla="*/ 1701209 w 2629786"/>
                  <a:gd name="connsiteY7" fmla="*/ 357 h 950199"/>
                  <a:gd name="connsiteX8" fmla="*/ 2013097 w 2629786"/>
                  <a:gd name="connsiteY8" fmla="*/ 737548 h 950199"/>
                  <a:gd name="connsiteX9" fmla="*/ 1857153 w 2629786"/>
                  <a:gd name="connsiteY9" fmla="*/ 113771 h 950199"/>
                  <a:gd name="connsiteX10" fmla="*/ 2105246 w 2629786"/>
                  <a:gd name="connsiteY10" fmla="*/ 588692 h 950199"/>
                  <a:gd name="connsiteX11" fmla="*/ 2041451 w 2629786"/>
                  <a:gd name="connsiteY11" fmla="*/ 177567 h 950199"/>
                  <a:gd name="connsiteX12" fmla="*/ 2183218 w 2629786"/>
                  <a:gd name="connsiteY12" fmla="*/ 361864 h 950199"/>
                  <a:gd name="connsiteX13" fmla="*/ 2629786 w 2629786"/>
                  <a:gd name="connsiteY13" fmla="*/ 241362 h 950199"/>
                  <a:gd name="connsiteX0" fmla="*/ 0 w 2386605"/>
                  <a:gd name="connsiteY0" fmla="*/ 950199 h 950199"/>
                  <a:gd name="connsiteX1" fmla="*/ 1025763 w 2386605"/>
                  <a:gd name="connsiteY1" fmla="*/ 641908 h 950199"/>
                  <a:gd name="connsiteX2" fmla="*/ 1516911 w 2386605"/>
                  <a:gd name="connsiteY2" fmla="*/ 723371 h 950199"/>
                  <a:gd name="connsiteX3" fmla="*/ 1488558 w 2386605"/>
                  <a:gd name="connsiteY3" fmla="*/ 368953 h 950199"/>
                  <a:gd name="connsiteX4" fmla="*/ 1722474 w 2386605"/>
                  <a:gd name="connsiteY4" fmla="*/ 772990 h 950199"/>
                  <a:gd name="connsiteX5" fmla="*/ 1609060 w 2386605"/>
                  <a:gd name="connsiteY5" fmla="*/ 177567 h 950199"/>
                  <a:gd name="connsiteX6" fmla="*/ 1899683 w 2386605"/>
                  <a:gd name="connsiteY6" fmla="*/ 850962 h 950199"/>
                  <a:gd name="connsiteX7" fmla="*/ 1701209 w 2386605"/>
                  <a:gd name="connsiteY7" fmla="*/ 357 h 950199"/>
                  <a:gd name="connsiteX8" fmla="*/ 2013097 w 2386605"/>
                  <a:gd name="connsiteY8" fmla="*/ 737548 h 950199"/>
                  <a:gd name="connsiteX9" fmla="*/ 1857153 w 2386605"/>
                  <a:gd name="connsiteY9" fmla="*/ 113771 h 950199"/>
                  <a:gd name="connsiteX10" fmla="*/ 2105246 w 2386605"/>
                  <a:gd name="connsiteY10" fmla="*/ 588692 h 950199"/>
                  <a:gd name="connsiteX11" fmla="*/ 2041451 w 2386605"/>
                  <a:gd name="connsiteY11" fmla="*/ 177567 h 950199"/>
                  <a:gd name="connsiteX12" fmla="*/ 2183218 w 2386605"/>
                  <a:gd name="connsiteY12" fmla="*/ 361864 h 950199"/>
                  <a:gd name="connsiteX13" fmla="*/ 2386605 w 2386605"/>
                  <a:gd name="connsiteY13" fmla="*/ 328244 h 9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86605" h="950199">
                    <a:moveTo>
                      <a:pt x="0" y="950199"/>
                    </a:moveTo>
                    <a:cubicBezTo>
                      <a:pt x="486735" y="806069"/>
                      <a:pt x="772945" y="679713"/>
                      <a:pt x="1025763" y="641908"/>
                    </a:cubicBezTo>
                    <a:cubicBezTo>
                      <a:pt x="1278581" y="604103"/>
                      <a:pt x="1439779" y="768864"/>
                      <a:pt x="1516911" y="723371"/>
                    </a:cubicBezTo>
                    <a:cubicBezTo>
                      <a:pt x="1594044" y="677879"/>
                      <a:pt x="1454298" y="360683"/>
                      <a:pt x="1488558" y="368953"/>
                    </a:cubicBezTo>
                    <a:cubicBezTo>
                      <a:pt x="1522818" y="377223"/>
                      <a:pt x="1702390" y="804888"/>
                      <a:pt x="1722474" y="772990"/>
                    </a:cubicBezTo>
                    <a:cubicBezTo>
                      <a:pt x="1742558" y="741092"/>
                      <a:pt x="1579525" y="164572"/>
                      <a:pt x="1609060" y="177567"/>
                    </a:cubicBezTo>
                    <a:cubicBezTo>
                      <a:pt x="1638595" y="190562"/>
                      <a:pt x="1884325" y="880497"/>
                      <a:pt x="1899683" y="850962"/>
                    </a:cubicBezTo>
                    <a:cubicBezTo>
                      <a:pt x="1915041" y="821427"/>
                      <a:pt x="1682307" y="19259"/>
                      <a:pt x="1701209" y="357"/>
                    </a:cubicBezTo>
                    <a:cubicBezTo>
                      <a:pt x="1720111" y="-18545"/>
                      <a:pt x="1987106" y="718646"/>
                      <a:pt x="2013097" y="737548"/>
                    </a:cubicBezTo>
                    <a:cubicBezTo>
                      <a:pt x="2039088" y="756450"/>
                      <a:pt x="1841795" y="138580"/>
                      <a:pt x="1857153" y="113771"/>
                    </a:cubicBezTo>
                    <a:cubicBezTo>
                      <a:pt x="1872511" y="88962"/>
                      <a:pt x="2074530" y="578059"/>
                      <a:pt x="2105246" y="588692"/>
                    </a:cubicBezTo>
                    <a:cubicBezTo>
                      <a:pt x="2135962" y="599325"/>
                      <a:pt x="2028456" y="215372"/>
                      <a:pt x="2041451" y="177567"/>
                    </a:cubicBezTo>
                    <a:cubicBezTo>
                      <a:pt x="2054446" y="139762"/>
                      <a:pt x="2085162" y="351231"/>
                      <a:pt x="2183218" y="361864"/>
                    </a:cubicBezTo>
                    <a:cubicBezTo>
                      <a:pt x="2281274" y="372496"/>
                      <a:pt x="2212349" y="393811"/>
                      <a:pt x="2386605" y="328244"/>
                    </a:cubicBezTo>
                  </a:path>
                </a:pathLst>
              </a:custGeom>
              <a:noFill/>
              <a:ln w="34925">
                <a:solidFill>
                  <a:srgbClr val="00B050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C152984-6457-7F09-A223-7E25427492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7122" y="1359152"/>
                <a:ext cx="0" cy="3648080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B9478C7-9398-A8B6-D6FD-DBF99962B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4822" y="1359152"/>
                <a:ext cx="0" cy="3648080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27B06FF-E88E-184A-7BE7-9EE0482581FB}"/>
                      </a:ext>
                    </a:extLst>
                  </p:cNvPr>
                  <p:cNvSpPr txBox="1"/>
                  <p:nvPr/>
                </p:nvSpPr>
                <p:spPr>
                  <a:xfrm>
                    <a:off x="2115421" y="4515127"/>
                    <a:ext cx="820027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27B06FF-E88E-184A-7BE7-9EE048258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5421" y="4515127"/>
                    <a:ext cx="820027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A45A28AF-A874-D562-5ED8-F6F262EBCF39}"/>
                      </a:ext>
                    </a:extLst>
                  </p:cNvPr>
                  <p:cNvSpPr txBox="1"/>
                  <p:nvPr/>
                </p:nvSpPr>
                <p:spPr>
                  <a:xfrm>
                    <a:off x="2642029" y="4528728"/>
                    <a:ext cx="925957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A45A28AF-A874-D562-5ED8-F6F262EBCF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2029" y="4528728"/>
                    <a:ext cx="925957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14E96EC-776F-69BC-1E80-E7AC6397C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5638" y="1363747"/>
                <a:ext cx="0" cy="3648080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3271843-1C95-9D86-74B3-28AB61D2192B}"/>
              </a:ext>
            </a:extLst>
          </p:cNvPr>
          <p:cNvGrpSpPr/>
          <p:nvPr/>
        </p:nvGrpSpPr>
        <p:grpSpPr>
          <a:xfrm>
            <a:off x="7046979" y="1519367"/>
            <a:ext cx="4503511" cy="3456263"/>
            <a:chOff x="8409583" y="1712526"/>
            <a:chExt cx="3874960" cy="2636291"/>
          </a:xfrm>
        </p:grpSpPr>
        <p:pic>
          <p:nvPicPr>
            <p:cNvPr id="149" name="Picture 148" descr="A picture containing screenshot, diagram, circle, line&#10;&#10;Description automatically generated">
              <a:extLst>
                <a:ext uri="{FF2B5EF4-FFF2-40B4-BE49-F238E27FC236}">
                  <a16:creationId xmlns:a16="http://schemas.microsoft.com/office/drawing/2014/main" id="{CBF9AAAC-FC98-A87E-AD94-55CB8B646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9032914" y="1712526"/>
              <a:ext cx="2527777" cy="25420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50" name="Picture 149" descr="A picture containing screenshot, diagram, circle, line&#10;&#10;Description automatically generated">
              <a:extLst>
                <a:ext uri="{FF2B5EF4-FFF2-40B4-BE49-F238E27FC236}">
                  <a16:creationId xmlns:a16="http://schemas.microsoft.com/office/drawing/2014/main" id="{E979F294-A477-07C5-27ED-A92179B89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409583" y="1806759"/>
              <a:ext cx="2527777" cy="25420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51" name="Picture 150" descr="A picture containing screenshot, diagram, circle, line&#10;&#10;Description automatically generated">
              <a:extLst>
                <a:ext uri="{FF2B5EF4-FFF2-40B4-BE49-F238E27FC236}">
                  <a16:creationId xmlns:a16="http://schemas.microsoft.com/office/drawing/2014/main" id="{16487901-44C0-C051-63FD-0A4494FA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9756766" y="1712526"/>
              <a:ext cx="2527777" cy="25420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C41D6D0-D64D-09DE-A420-611FA4E4CD62}"/>
              </a:ext>
            </a:extLst>
          </p:cNvPr>
          <p:cNvGrpSpPr/>
          <p:nvPr/>
        </p:nvGrpSpPr>
        <p:grpSpPr>
          <a:xfrm>
            <a:off x="6176297" y="1254581"/>
            <a:ext cx="1480461" cy="3791598"/>
            <a:chOff x="7104424" y="1261101"/>
            <a:chExt cx="1480461" cy="3791598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E0D4DFEB-9722-041B-D39A-2BA15403A267}"/>
                </a:ext>
              </a:extLst>
            </p:cNvPr>
            <p:cNvSpPr/>
            <p:nvPr/>
          </p:nvSpPr>
          <p:spPr>
            <a:xfrm rot="938416">
              <a:off x="7104424" y="2505225"/>
              <a:ext cx="1480461" cy="674281"/>
            </a:xfrm>
            <a:custGeom>
              <a:avLst/>
              <a:gdLst>
                <a:gd name="connsiteX0" fmla="*/ 0 w 2629786"/>
                <a:gd name="connsiteY0" fmla="*/ 950199 h 950199"/>
                <a:gd name="connsiteX1" fmla="*/ 1226288 w 2629786"/>
                <a:gd name="connsiteY1" fmla="*/ 624134 h 950199"/>
                <a:gd name="connsiteX2" fmla="*/ 1516911 w 2629786"/>
                <a:gd name="connsiteY2" fmla="*/ 723371 h 950199"/>
                <a:gd name="connsiteX3" fmla="*/ 1488558 w 2629786"/>
                <a:gd name="connsiteY3" fmla="*/ 368953 h 950199"/>
                <a:gd name="connsiteX4" fmla="*/ 1722474 w 2629786"/>
                <a:gd name="connsiteY4" fmla="*/ 772990 h 950199"/>
                <a:gd name="connsiteX5" fmla="*/ 1609060 w 2629786"/>
                <a:gd name="connsiteY5" fmla="*/ 177567 h 950199"/>
                <a:gd name="connsiteX6" fmla="*/ 1899683 w 2629786"/>
                <a:gd name="connsiteY6" fmla="*/ 850962 h 950199"/>
                <a:gd name="connsiteX7" fmla="*/ 1701209 w 2629786"/>
                <a:gd name="connsiteY7" fmla="*/ 357 h 950199"/>
                <a:gd name="connsiteX8" fmla="*/ 2013097 w 2629786"/>
                <a:gd name="connsiteY8" fmla="*/ 737548 h 950199"/>
                <a:gd name="connsiteX9" fmla="*/ 1857153 w 2629786"/>
                <a:gd name="connsiteY9" fmla="*/ 113771 h 950199"/>
                <a:gd name="connsiteX10" fmla="*/ 2105246 w 2629786"/>
                <a:gd name="connsiteY10" fmla="*/ 588692 h 950199"/>
                <a:gd name="connsiteX11" fmla="*/ 2041451 w 2629786"/>
                <a:gd name="connsiteY11" fmla="*/ 177567 h 950199"/>
                <a:gd name="connsiteX12" fmla="*/ 2183218 w 2629786"/>
                <a:gd name="connsiteY12" fmla="*/ 361864 h 950199"/>
                <a:gd name="connsiteX13" fmla="*/ 2629786 w 2629786"/>
                <a:gd name="connsiteY13" fmla="*/ 241362 h 950199"/>
                <a:gd name="connsiteX0" fmla="*/ 0 w 1945958"/>
                <a:gd name="connsiteY0" fmla="*/ 761033 h 851884"/>
                <a:gd name="connsiteX1" fmla="*/ 542460 w 1945958"/>
                <a:gd name="connsiteY1" fmla="*/ 624134 h 851884"/>
                <a:gd name="connsiteX2" fmla="*/ 833083 w 1945958"/>
                <a:gd name="connsiteY2" fmla="*/ 723371 h 851884"/>
                <a:gd name="connsiteX3" fmla="*/ 804730 w 1945958"/>
                <a:gd name="connsiteY3" fmla="*/ 368953 h 851884"/>
                <a:gd name="connsiteX4" fmla="*/ 1038646 w 1945958"/>
                <a:gd name="connsiteY4" fmla="*/ 772990 h 851884"/>
                <a:gd name="connsiteX5" fmla="*/ 925232 w 1945958"/>
                <a:gd name="connsiteY5" fmla="*/ 177567 h 851884"/>
                <a:gd name="connsiteX6" fmla="*/ 1215855 w 1945958"/>
                <a:gd name="connsiteY6" fmla="*/ 850962 h 851884"/>
                <a:gd name="connsiteX7" fmla="*/ 1017381 w 1945958"/>
                <a:gd name="connsiteY7" fmla="*/ 357 h 851884"/>
                <a:gd name="connsiteX8" fmla="*/ 1329269 w 1945958"/>
                <a:gd name="connsiteY8" fmla="*/ 737548 h 851884"/>
                <a:gd name="connsiteX9" fmla="*/ 1173325 w 1945958"/>
                <a:gd name="connsiteY9" fmla="*/ 113771 h 851884"/>
                <a:gd name="connsiteX10" fmla="*/ 1421418 w 1945958"/>
                <a:gd name="connsiteY10" fmla="*/ 588692 h 851884"/>
                <a:gd name="connsiteX11" fmla="*/ 1357623 w 1945958"/>
                <a:gd name="connsiteY11" fmla="*/ 177567 h 851884"/>
                <a:gd name="connsiteX12" fmla="*/ 1499390 w 1945958"/>
                <a:gd name="connsiteY12" fmla="*/ 361864 h 851884"/>
                <a:gd name="connsiteX13" fmla="*/ 1945958 w 1945958"/>
                <a:gd name="connsiteY13" fmla="*/ 241362 h 85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5958" h="851884">
                  <a:moveTo>
                    <a:pt x="0" y="761033"/>
                  </a:moveTo>
                  <a:cubicBezTo>
                    <a:pt x="486735" y="616903"/>
                    <a:pt x="403613" y="630411"/>
                    <a:pt x="542460" y="624134"/>
                  </a:cubicBezTo>
                  <a:cubicBezTo>
                    <a:pt x="681307" y="617857"/>
                    <a:pt x="789371" y="765901"/>
                    <a:pt x="833083" y="723371"/>
                  </a:cubicBezTo>
                  <a:cubicBezTo>
                    <a:pt x="876795" y="680841"/>
                    <a:pt x="770470" y="360683"/>
                    <a:pt x="804730" y="368953"/>
                  </a:cubicBezTo>
                  <a:cubicBezTo>
                    <a:pt x="838990" y="377223"/>
                    <a:pt x="1018562" y="804888"/>
                    <a:pt x="1038646" y="772990"/>
                  </a:cubicBezTo>
                  <a:cubicBezTo>
                    <a:pt x="1058730" y="741092"/>
                    <a:pt x="895697" y="164572"/>
                    <a:pt x="925232" y="177567"/>
                  </a:cubicBezTo>
                  <a:cubicBezTo>
                    <a:pt x="954767" y="190562"/>
                    <a:pt x="1200497" y="880497"/>
                    <a:pt x="1215855" y="850962"/>
                  </a:cubicBezTo>
                  <a:cubicBezTo>
                    <a:pt x="1231213" y="821427"/>
                    <a:pt x="998479" y="19259"/>
                    <a:pt x="1017381" y="357"/>
                  </a:cubicBezTo>
                  <a:cubicBezTo>
                    <a:pt x="1036283" y="-18545"/>
                    <a:pt x="1303278" y="718646"/>
                    <a:pt x="1329269" y="737548"/>
                  </a:cubicBezTo>
                  <a:cubicBezTo>
                    <a:pt x="1355260" y="756450"/>
                    <a:pt x="1157967" y="138580"/>
                    <a:pt x="1173325" y="113771"/>
                  </a:cubicBezTo>
                  <a:cubicBezTo>
                    <a:pt x="1188683" y="88962"/>
                    <a:pt x="1390702" y="578059"/>
                    <a:pt x="1421418" y="588692"/>
                  </a:cubicBezTo>
                  <a:cubicBezTo>
                    <a:pt x="1452134" y="599325"/>
                    <a:pt x="1344628" y="215372"/>
                    <a:pt x="1357623" y="177567"/>
                  </a:cubicBezTo>
                  <a:cubicBezTo>
                    <a:pt x="1370618" y="139762"/>
                    <a:pt x="1401334" y="351231"/>
                    <a:pt x="1499390" y="361864"/>
                  </a:cubicBezTo>
                  <a:cubicBezTo>
                    <a:pt x="1597446" y="372496"/>
                    <a:pt x="1771702" y="306929"/>
                    <a:pt x="1945958" y="241362"/>
                  </a:cubicBezTo>
                </a:path>
              </a:pathLst>
            </a:custGeom>
            <a:noFill/>
            <a:ln w="34925"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F830EB7C-64C2-0996-F5F1-7948AED3AED2}"/>
                    </a:ext>
                  </a:extLst>
                </p:cNvPr>
                <p:cNvSpPr txBox="1"/>
                <p:nvPr/>
              </p:nvSpPr>
              <p:spPr>
                <a:xfrm>
                  <a:off x="7388735" y="4525973"/>
                  <a:ext cx="5660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F830EB7C-64C2-0996-F5F1-7948AED3AE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8735" y="4525973"/>
                  <a:ext cx="566075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58F243E-6386-5F1F-F263-688F97142EDF}"/>
                </a:ext>
              </a:extLst>
            </p:cNvPr>
            <p:cNvCxnSpPr>
              <a:cxnSpLocks/>
            </p:cNvCxnSpPr>
            <p:nvPr/>
          </p:nvCxnSpPr>
          <p:spPr>
            <a:xfrm>
              <a:off x="7944288" y="1261101"/>
              <a:ext cx="0" cy="3791598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89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52FC7-86C0-41EA-D23E-DAF907BA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32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A4A4701-14F1-B3F0-DF52-C2C61B942E1F}"/>
              </a:ext>
            </a:extLst>
          </p:cNvPr>
          <p:cNvGrpSpPr/>
          <p:nvPr/>
        </p:nvGrpSpPr>
        <p:grpSpPr>
          <a:xfrm>
            <a:off x="2994783" y="1544560"/>
            <a:ext cx="6202434" cy="3768880"/>
            <a:chOff x="1791738" y="1215145"/>
            <a:chExt cx="6202434" cy="37688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75294CC-14ED-2476-A0D2-AE3406D8EBD2}"/>
                </a:ext>
              </a:extLst>
            </p:cNvPr>
            <p:cNvGrpSpPr/>
            <p:nvPr/>
          </p:nvGrpSpPr>
          <p:grpSpPr>
            <a:xfrm>
              <a:off x="2906808" y="1215145"/>
              <a:ext cx="3035941" cy="3762219"/>
              <a:chOff x="473557" y="2789309"/>
              <a:chExt cx="3035941" cy="3762219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280B526-0445-461E-EE19-652791D1A3AA}"/>
                  </a:ext>
                </a:extLst>
              </p:cNvPr>
              <p:cNvSpPr/>
              <p:nvPr/>
            </p:nvSpPr>
            <p:spPr>
              <a:xfrm>
                <a:off x="473557" y="3387838"/>
                <a:ext cx="631343" cy="26035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F3C3F08-1C17-E973-F6C1-5765FC8C54E4}"/>
                  </a:ext>
                </a:extLst>
              </p:cNvPr>
              <p:cNvSpPr/>
              <p:nvPr/>
            </p:nvSpPr>
            <p:spPr>
              <a:xfrm>
                <a:off x="725307" y="2789309"/>
                <a:ext cx="2784191" cy="37622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644A5D1-C495-B6C1-7BC4-5016FD371AB1}"/>
                </a:ext>
              </a:extLst>
            </p:cNvPr>
            <p:cNvGrpSpPr/>
            <p:nvPr/>
          </p:nvGrpSpPr>
          <p:grpSpPr>
            <a:xfrm rot="10800000">
              <a:off x="3795873" y="1221806"/>
              <a:ext cx="3035941" cy="3762219"/>
              <a:chOff x="473557" y="2789309"/>
              <a:chExt cx="3035941" cy="376221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140E1AB-DDBA-6536-F707-D45C5B5BD8C6}"/>
                  </a:ext>
                </a:extLst>
              </p:cNvPr>
              <p:cNvSpPr/>
              <p:nvPr/>
            </p:nvSpPr>
            <p:spPr>
              <a:xfrm>
                <a:off x="473557" y="3387838"/>
                <a:ext cx="631343" cy="26035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1BA7203-1ABD-BB97-8FD5-A0A28E77BC28}"/>
                  </a:ext>
                </a:extLst>
              </p:cNvPr>
              <p:cNvSpPr/>
              <p:nvPr/>
            </p:nvSpPr>
            <p:spPr>
              <a:xfrm>
                <a:off x="725307" y="2789309"/>
                <a:ext cx="2784191" cy="37622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D7AA0C6-F33D-8317-EE49-6483B30BDB8F}"/>
                </a:ext>
              </a:extLst>
            </p:cNvPr>
            <p:cNvGrpSpPr/>
            <p:nvPr/>
          </p:nvGrpSpPr>
          <p:grpSpPr>
            <a:xfrm>
              <a:off x="6955888" y="2080374"/>
              <a:ext cx="1038284" cy="1438361"/>
              <a:chOff x="6955888" y="2080374"/>
              <a:chExt cx="1038284" cy="1438361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83944B2-0CBB-B75D-9F8E-24C597ECD892}"/>
                  </a:ext>
                </a:extLst>
              </p:cNvPr>
              <p:cNvGrpSpPr/>
              <p:nvPr/>
            </p:nvGrpSpPr>
            <p:grpSpPr>
              <a:xfrm>
                <a:off x="6955888" y="2368257"/>
                <a:ext cx="1038284" cy="1150478"/>
                <a:chOff x="6955888" y="2368257"/>
                <a:chExt cx="1038284" cy="1150478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90C8588D-7F58-DC47-A241-854480F45BC7}"/>
                    </a:ext>
                  </a:extLst>
                </p:cNvPr>
                <p:cNvSpPr/>
                <p:nvPr/>
              </p:nvSpPr>
              <p:spPr>
                <a:xfrm rot="14174535" flipH="1">
                  <a:off x="7255846" y="2068299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2B164689-5530-55A1-7ED8-60964A51CF0B}"/>
                    </a:ext>
                  </a:extLst>
                </p:cNvPr>
                <p:cNvSpPr/>
                <p:nvPr/>
              </p:nvSpPr>
              <p:spPr>
                <a:xfrm rot="16200000" flipH="1">
                  <a:off x="7363365" y="2492128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213A4C7-4DB9-0555-A6AA-156114EE1CAB}"/>
                    </a:ext>
                  </a:extLst>
                </p:cNvPr>
                <p:cNvSpPr/>
                <p:nvPr/>
              </p:nvSpPr>
              <p:spPr>
                <a:xfrm rot="17958624" flipH="1">
                  <a:off x="7324724" y="2887927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8666E8C-B4AF-1F69-EF5F-29801F956A54}"/>
                      </a:ext>
                    </a:extLst>
                  </p:cNvPr>
                  <p:cNvSpPr txBox="1"/>
                  <p:nvPr/>
                </p:nvSpPr>
                <p:spPr>
                  <a:xfrm>
                    <a:off x="7089535" y="2080374"/>
                    <a:ext cx="19556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D0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8666E8C-B4AF-1F69-EF5F-29801F956A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535" y="2080374"/>
                    <a:ext cx="195566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3529" r="-23529"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046881D-A73C-F75F-6133-2B970608E281}"/>
                </a:ext>
              </a:extLst>
            </p:cNvPr>
            <p:cNvGrpSpPr/>
            <p:nvPr/>
          </p:nvGrpSpPr>
          <p:grpSpPr>
            <a:xfrm>
              <a:off x="1791738" y="2553016"/>
              <a:ext cx="1038284" cy="1618657"/>
              <a:chOff x="1791738" y="2553016"/>
              <a:chExt cx="1038284" cy="1618657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9F683A8-7B70-F833-7F7C-AF12AE5B93F5}"/>
                  </a:ext>
                </a:extLst>
              </p:cNvPr>
              <p:cNvGrpSpPr/>
              <p:nvPr/>
            </p:nvGrpSpPr>
            <p:grpSpPr>
              <a:xfrm rot="10800000">
                <a:off x="1791738" y="2553016"/>
                <a:ext cx="1038284" cy="1150478"/>
                <a:chOff x="6955888" y="2368257"/>
                <a:chExt cx="1038284" cy="1150478"/>
              </a:xfrm>
            </p:grpSpPr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2E89B8FA-B9CE-7893-79C2-37EA151003D1}"/>
                    </a:ext>
                  </a:extLst>
                </p:cNvPr>
                <p:cNvSpPr/>
                <p:nvPr/>
              </p:nvSpPr>
              <p:spPr>
                <a:xfrm rot="14174535" flipH="1">
                  <a:off x="7255846" y="2068299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2AAF5DB3-D81F-C239-CBF1-3119EE273864}"/>
                    </a:ext>
                  </a:extLst>
                </p:cNvPr>
                <p:cNvSpPr/>
                <p:nvPr/>
              </p:nvSpPr>
              <p:spPr>
                <a:xfrm rot="16200000" flipH="1">
                  <a:off x="7363365" y="2492128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2D5D3CEA-7D5C-5845-1817-4F3F5562DD43}"/>
                    </a:ext>
                  </a:extLst>
                </p:cNvPr>
                <p:cNvSpPr/>
                <p:nvPr/>
              </p:nvSpPr>
              <p:spPr>
                <a:xfrm rot="17958624" flipH="1">
                  <a:off x="7324724" y="2887927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CFF4D68-3E26-CA9B-5D56-0925DD02035C}"/>
                      </a:ext>
                    </a:extLst>
                  </p:cNvPr>
                  <p:cNvSpPr txBox="1"/>
                  <p:nvPr/>
                </p:nvSpPr>
                <p:spPr>
                  <a:xfrm>
                    <a:off x="2266856" y="3863896"/>
                    <a:ext cx="19556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D0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CFF4D68-3E26-CA9B-5D56-0925DD0203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6856" y="3863896"/>
                    <a:ext cx="195566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250" r="-25000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9AEC5CF-C5FA-936C-0AC2-AF05A7BF5CFA}"/>
                </a:ext>
              </a:extLst>
            </p:cNvPr>
            <p:cNvGrpSpPr/>
            <p:nvPr/>
          </p:nvGrpSpPr>
          <p:grpSpPr>
            <a:xfrm>
              <a:off x="3212987" y="1978774"/>
              <a:ext cx="3251168" cy="2273300"/>
              <a:chOff x="3212987" y="1978774"/>
              <a:chExt cx="3251168" cy="22733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BCC23B-0875-20D2-485B-6E41D457C1C1}"/>
                  </a:ext>
                </a:extLst>
              </p:cNvPr>
              <p:cNvGrpSpPr/>
              <p:nvPr/>
            </p:nvGrpSpPr>
            <p:grpSpPr>
              <a:xfrm>
                <a:off x="3212987" y="1978774"/>
                <a:ext cx="3251168" cy="2273300"/>
                <a:chOff x="4255229" y="2170889"/>
                <a:chExt cx="2699523" cy="1873712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03DD8754-2E74-5ED9-6F25-F25519EBA3D2}"/>
                    </a:ext>
                  </a:extLst>
                </p:cNvPr>
                <p:cNvGrpSpPr/>
                <p:nvPr/>
              </p:nvGrpSpPr>
              <p:grpSpPr>
                <a:xfrm>
                  <a:off x="4255229" y="2170889"/>
                  <a:ext cx="1715908" cy="1873712"/>
                  <a:chOff x="8727272" y="1035900"/>
                  <a:chExt cx="1715908" cy="1873712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9F0FFCF4-D078-B711-88C1-BCF5013A7B73}"/>
                      </a:ext>
                    </a:extLst>
                  </p:cNvPr>
                  <p:cNvGrpSpPr/>
                  <p:nvPr/>
                </p:nvGrpSpPr>
                <p:grpSpPr>
                  <a:xfrm>
                    <a:off x="8795970" y="1207323"/>
                    <a:ext cx="1362583" cy="1405278"/>
                    <a:chOff x="892238" y="3290225"/>
                    <a:chExt cx="2461141" cy="2597187"/>
                  </a:xfrm>
                </p:grpSpPr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863B9005-7031-9B09-8C9E-8F30672F04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71480" y="4095918"/>
                      <a:ext cx="581899" cy="307669"/>
                      <a:chOff x="2386159" y="3116156"/>
                      <a:chExt cx="734306" cy="383182"/>
                    </a:xfrm>
                  </p:grpSpPr>
                  <p:cxnSp>
                    <p:nvCxnSpPr>
                      <p:cNvPr id="66" name="Straight Connector 65">
                        <a:extLst>
                          <a:ext uri="{FF2B5EF4-FFF2-40B4-BE49-F238E27FC236}">
                            <a16:creationId xmlns:a16="http://schemas.microsoft.com/office/drawing/2014/main" id="{E7A5F910-6F21-F5A1-0975-337ED48C4CC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386159" y="3286664"/>
                        <a:ext cx="520943" cy="212674"/>
                      </a:xfrm>
                      <a:prstGeom prst="line">
                        <a:avLst/>
                      </a:prstGeom>
                      <a:ln w="889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7" name="Oval 66">
                        <a:extLst>
                          <a:ext uri="{FF2B5EF4-FFF2-40B4-BE49-F238E27FC236}">
                            <a16:creationId xmlns:a16="http://schemas.microsoft.com/office/drawing/2014/main" id="{1CE51CB7-6054-F4C7-64C5-BC1AE9ADB3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56695" y="3116156"/>
                        <a:ext cx="263770" cy="281352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904634EA-9425-B7A0-F029-A32584D52D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0449" y="5063731"/>
                      <a:ext cx="305713" cy="823681"/>
                      <a:chOff x="1211279" y="4321492"/>
                      <a:chExt cx="385783" cy="1025839"/>
                    </a:xfrm>
                  </p:grpSpPr>
                  <p:cxnSp>
                    <p:nvCxnSpPr>
                      <p:cNvPr id="64" name="Straight Connector 63">
                        <a:extLst>
                          <a:ext uri="{FF2B5EF4-FFF2-40B4-BE49-F238E27FC236}">
                            <a16:creationId xmlns:a16="http://schemas.microsoft.com/office/drawing/2014/main" id="{7E139E5F-8223-D2E9-F5AB-6B8FF93975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81389" y="4321492"/>
                        <a:ext cx="215673" cy="758661"/>
                      </a:xfrm>
                      <a:prstGeom prst="line">
                        <a:avLst/>
                      </a:prstGeom>
                      <a:ln w="19050">
                        <a:solidFill>
                          <a:srgbClr val="0070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5" name="Oval 64">
                        <a:extLst>
                          <a:ext uri="{FF2B5EF4-FFF2-40B4-BE49-F238E27FC236}">
                            <a16:creationId xmlns:a16="http://schemas.microsoft.com/office/drawing/2014/main" id="{6EF80935-EC92-9854-2EA9-6FF3B6F045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1279" y="5065977"/>
                        <a:ext cx="263770" cy="28135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DD83E491-E814-F661-7212-5E47B6CE6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6722" y="3842321"/>
                      <a:ext cx="580745" cy="489314"/>
                      <a:chOff x="550381" y="2800308"/>
                      <a:chExt cx="732850" cy="609408"/>
                    </a:xfrm>
                  </p:grpSpPr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21386AAD-CAA3-9268-6549-97634B20F5C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8638" y="3022857"/>
                        <a:ext cx="514593" cy="386859"/>
                      </a:xfrm>
                      <a:prstGeom prst="line">
                        <a:avLst/>
                      </a:prstGeom>
                      <a:ln w="34925">
                        <a:solidFill>
                          <a:srgbClr val="0070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Oval 62">
                        <a:extLst>
                          <a:ext uri="{FF2B5EF4-FFF2-40B4-BE49-F238E27FC236}">
                            <a16:creationId xmlns:a16="http://schemas.microsoft.com/office/drawing/2014/main" id="{C35E9F81-C9A6-E07D-C10D-6E4BF1263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0381" y="2800308"/>
                        <a:ext cx="263770" cy="28135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B61BE1E0-555D-E579-44FC-3A021A5D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2238" y="4771534"/>
                      <a:ext cx="932360" cy="576590"/>
                      <a:chOff x="14719" y="3957582"/>
                      <a:chExt cx="1176558" cy="718104"/>
                    </a:xfrm>
                  </p:grpSpPr>
                  <p:cxnSp>
                    <p:nvCxnSpPr>
                      <p:cNvPr id="60" name="Straight Connector 59">
                        <a:extLst>
                          <a:ext uri="{FF2B5EF4-FFF2-40B4-BE49-F238E27FC236}">
                            <a16:creationId xmlns:a16="http://schemas.microsoft.com/office/drawing/2014/main" id="{1240EACA-A18E-BCE2-03F7-68F252EF31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75684" y="3957582"/>
                        <a:ext cx="815593" cy="393402"/>
                      </a:xfrm>
                      <a:prstGeom prst="line">
                        <a:avLst/>
                      </a:prstGeom>
                      <a:ln w="1174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1" name="Oval 60">
                        <a:extLst>
                          <a:ext uri="{FF2B5EF4-FFF2-40B4-BE49-F238E27FC236}">
                            <a16:creationId xmlns:a16="http://schemas.microsoft.com/office/drawing/2014/main" id="{6B9F98FF-E8C0-EC25-5799-2DD641D631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19" y="4166162"/>
                        <a:ext cx="483496" cy="50952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1F075769-4387-5AFE-33F8-D876CB6EE9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51247" y="4963123"/>
                      <a:ext cx="673443" cy="660950"/>
                      <a:chOff x="2234436" y="4196192"/>
                      <a:chExt cx="849827" cy="823169"/>
                    </a:xfrm>
                  </p:grpSpPr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AD20A186-9620-FDDD-CB4D-2EAA5292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2234436" y="4196192"/>
                        <a:ext cx="672666" cy="627682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53A5F339-431C-7DB4-1BDE-A71ECF2898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20493" y="4738007"/>
                        <a:ext cx="263770" cy="28135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EFBBC049-6CB6-DF73-DBBA-4995406A32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07615" y="3290225"/>
                      <a:ext cx="209024" cy="810011"/>
                      <a:chOff x="1674614" y="2112713"/>
                      <a:chExt cx="263770" cy="1008815"/>
                    </a:xfrm>
                  </p:grpSpPr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B62BE008-36F0-0948-931E-544C5810A4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804462" y="2353359"/>
                        <a:ext cx="4665" cy="768169"/>
                      </a:xfrm>
                      <a:prstGeom prst="line">
                        <a:avLst/>
                      </a:prstGeom>
                      <a:ln w="412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7" name="Oval 56">
                        <a:extLst>
                          <a:ext uri="{FF2B5EF4-FFF2-40B4-BE49-F238E27FC236}">
                            <a16:creationId xmlns:a16="http://schemas.microsoft.com/office/drawing/2014/main" id="{A9AA6E48-8F81-3910-3B1C-AAFDEE61DF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74614" y="2112713"/>
                        <a:ext cx="263770" cy="28135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67C8624F-758D-0045-BAAF-0A21165F7F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04297" y="4105127"/>
                      <a:ext cx="999529" cy="982285"/>
                      <a:chOff x="2454791" y="902046"/>
                      <a:chExt cx="1531345" cy="1486569"/>
                    </a:xfrm>
                  </p:grpSpPr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06E49F50-3996-C052-448C-2D9E551C12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69618" y="1256107"/>
                        <a:ext cx="919200" cy="822833"/>
                        <a:chOff x="2175692" y="2431669"/>
                        <a:chExt cx="919200" cy="822833"/>
                      </a:xfrm>
                    </p:grpSpPr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06C794BA-3548-0DB5-583F-AD469F1509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189285" y="3254502"/>
                          <a:ext cx="905607" cy="0"/>
                        </a:xfrm>
                        <a:prstGeom prst="line">
                          <a:avLst/>
                        </a:prstGeom>
                        <a:ln w="5715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63BD0315-18F6-EE86-8415-9EDE7CFC66E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175692" y="2431669"/>
                          <a:ext cx="905607" cy="0"/>
                        </a:xfrm>
                        <a:prstGeom prst="line">
                          <a:avLst/>
                        </a:prstGeom>
                        <a:ln w="5715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53" name="Oval 52">
                        <a:extLst>
                          <a:ext uri="{FF2B5EF4-FFF2-40B4-BE49-F238E27FC236}">
                            <a16:creationId xmlns:a16="http://schemas.microsoft.com/office/drawing/2014/main" id="{E7B7B23C-8EB9-D9C3-9C60-9024926AE7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4791" y="902046"/>
                        <a:ext cx="1531345" cy="1486569"/>
                      </a:xfrm>
                      <a:prstGeom prst="ellipse">
                        <a:avLst/>
                      </a:prstGeom>
                      <a:noFill/>
                      <a:ln w="412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92B5BE19-F235-3A81-F111-54A4FF54FBD9}"/>
                      </a:ext>
                    </a:extLst>
                  </p:cNvPr>
                  <p:cNvSpPr/>
                  <p:nvPr/>
                </p:nvSpPr>
                <p:spPr>
                  <a:xfrm>
                    <a:off x="10293010" y="2050035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43C8C33B-C34A-F0A8-70EC-880CE5C5B4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54298" y="1980050"/>
                    <a:ext cx="438712" cy="11423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12AE19D-BB6E-BB8F-9FBA-D181D7C194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859503" y="1770805"/>
                    <a:ext cx="441418" cy="10404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E158D67F-6ADA-E54C-158F-60873CEF3223}"/>
                      </a:ext>
                    </a:extLst>
                  </p:cNvPr>
                  <p:cNvSpPr/>
                  <p:nvPr/>
                </p:nvSpPr>
                <p:spPr>
                  <a:xfrm>
                    <a:off x="8727272" y="1677903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9D7A40D3-005A-22D8-936D-7F630F9C86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617760" y="2187551"/>
                    <a:ext cx="63771" cy="57351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AA428519-66BB-5068-1CBC-F0A5F40DA0C5}"/>
                      </a:ext>
                    </a:extLst>
                  </p:cNvPr>
                  <p:cNvSpPr/>
                  <p:nvPr/>
                </p:nvSpPr>
                <p:spPr>
                  <a:xfrm>
                    <a:off x="9617760" y="2754340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A08EA1CD-ECEF-7303-FBAB-56D781BCDA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741946" y="1255320"/>
                    <a:ext cx="308247" cy="42161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67C9208E-9584-6204-7B0D-6AB0F2696F6F}"/>
                      </a:ext>
                    </a:extLst>
                  </p:cNvPr>
                  <p:cNvSpPr/>
                  <p:nvPr/>
                </p:nvSpPr>
                <p:spPr>
                  <a:xfrm>
                    <a:off x="10009723" y="1135583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455609B3-AE89-3BF8-B102-127A3393CF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142472" y="1158469"/>
                    <a:ext cx="288083" cy="508295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DD33BDCB-317F-7C6E-4147-AD17745CDFE5}"/>
                      </a:ext>
                    </a:extLst>
                  </p:cNvPr>
                  <p:cNvSpPr/>
                  <p:nvPr/>
                </p:nvSpPr>
                <p:spPr>
                  <a:xfrm>
                    <a:off x="9051652" y="1035900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0DBD2BA7-42F3-3358-E781-24B04B09FB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61428" y="2119253"/>
                    <a:ext cx="326598" cy="46674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11908681-F5DF-33B9-7595-3C6017C061A5}"/>
                      </a:ext>
                    </a:extLst>
                  </p:cNvPr>
                  <p:cNvSpPr/>
                  <p:nvPr/>
                </p:nvSpPr>
                <p:spPr>
                  <a:xfrm>
                    <a:off x="8955896" y="2561233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82C77B5-E378-7E88-AB95-AB2E092C2789}"/>
                    </a:ext>
                  </a:extLst>
                </p:cNvPr>
                <p:cNvGrpSpPr/>
                <p:nvPr/>
              </p:nvGrpSpPr>
              <p:grpSpPr>
                <a:xfrm>
                  <a:off x="5650955" y="2389643"/>
                  <a:ext cx="1303797" cy="1438794"/>
                  <a:chOff x="6379539" y="4125417"/>
                  <a:chExt cx="1303797" cy="1438794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CCAEAEF1-E3F0-6BC8-3DD4-987F958E4AE8}"/>
                      </a:ext>
                    </a:extLst>
                  </p:cNvPr>
                  <p:cNvGrpSpPr/>
                  <p:nvPr/>
                </p:nvGrpSpPr>
                <p:grpSpPr>
                  <a:xfrm rot="12424821">
                    <a:off x="6379539" y="4125417"/>
                    <a:ext cx="1303797" cy="1438794"/>
                    <a:chOff x="1120955" y="2157776"/>
                    <a:chExt cx="2392778" cy="2544459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ED645D09-2E46-EC02-59DF-399AF8005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17784" y="2930183"/>
                      <a:ext cx="595949" cy="305457"/>
                      <a:chOff x="2386159" y="3118911"/>
                      <a:chExt cx="752036" cy="380427"/>
                    </a:xfrm>
                  </p:grpSpPr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8FD1C466-AE50-6930-40AC-5BEAA2B6D1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386159" y="3286664"/>
                        <a:ext cx="520943" cy="212674"/>
                      </a:xfrm>
                      <a:prstGeom prst="line">
                        <a:avLst/>
                      </a:prstGeom>
                      <a:ln w="889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" name="Oval 30">
                        <a:extLst>
                          <a:ext uri="{FF2B5EF4-FFF2-40B4-BE49-F238E27FC236}">
                            <a16:creationId xmlns:a16="http://schemas.microsoft.com/office/drawing/2014/main" id="{2A2D9252-8004-0507-7DDA-8C4BCA8828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16916" y="3118911"/>
                        <a:ext cx="321279" cy="309765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0F9C1CA9-0CD0-24E6-62B5-AA3B2EFBB5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69293" y="3895774"/>
                      <a:ext cx="323168" cy="806461"/>
                      <a:chOff x="1189251" y="4321492"/>
                      <a:chExt cx="407811" cy="1004395"/>
                    </a:xfrm>
                  </p:grpSpPr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4605F415-F9C4-0CFD-2FBE-E9657A982A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81389" y="4321492"/>
                        <a:ext cx="215673" cy="758661"/>
                      </a:xfrm>
                      <a:prstGeom prst="line">
                        <a:avLst/>
                      </a:prstGeom>
                      <a:ln w="19050">
                        <a:solidFill>
                          <a:srgbClr val="0070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Oval 28">
                        <a:extLst>
                          <a:ext uri="{FF2B5EF4-FFF2-40B4-BE49-F238E27FC236}">
                            <a16:creationId xmlns:a16="http://schemas.microsoft.com/office/drawing/2014/main" id="{BDE871A5-8312-519D-B55B-CB6106A0FE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9251" y="5012338"/>
                        <a:ext cx="329901" cy="31354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8D37155E-6A14-CD42-FF8B-AC8FD7622F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9573" y="2729238"/>
                      <a:ext cx="486333" cy="401924"/>
                      <a:chOff x="646977" y="2868654"/>
                      <a:chExt cx="613711" cy="500572"/>
                    </a:xfrm>
                  </p:grpSpPr>
                  <p:cxnSp>
                    <p:nvCxnSpPr>
                      <p:cNvPr id="26" name="Straight Connector 25">
                        <a:extLst>
                          <a:ext uri="{FF2B5EF4-FFF2-40B4-BE49-F238E27FC236}">
                            <a16:creationId xmlns:a16="http://schemas.microsoft.com/office/drawing/2014/main" id="{FA57CB47-8463-FD76-DEA3-0D0ED20A1CD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46094" y="2982368"/>
                        <a:ext cx="514594" cy="386858"/>
                      </a:xfrm>
                      <a:prstGeom prst="line">
                        <a:avLst/>
                      </a:prstGeom>
                      <a:ln w="34925">
                        <a:solidFill>
                          <a:srgbClr val="0070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A213E69F-1C9A-2D68-B57E-A518811DF4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77" y="2868654"/>
                        <a:ext cx="211527" cy="218992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E090788B-C8D7-4840-1CAD-0B234B6E8E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0955" y="3628868"/>
                      <a:ext cx="798252" cy="472144"/>
                      <a:chOff x="118720" y="3989069"/>
                      <a:chExt cx="1007326" cy="588023"/>
                    </a:xfrm>
                  </p:grpSpPr>
                  <p:cxnSp>
                    <p:nvCxnSpPr>
                      <p:cNvPr id="24" name="Straight Connector 23">
                        <a:extLst>
                          <a:ext uri="{FF2B5EF4-FFF2-40B4-BE49-F238E27FC236}">
                            <a16:creationId xmlns:a16="http://schemas.microsoft.com/office/drawing/2014/main" id="{3C0BA89D-11DD-6407-CFF9-01A88DE35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10453" y="3989069"/>
                        <a:ext cx="815593" cy="393401"/>
                      </a:xfrm>
                      <a:prstGeom prst="line">
                        <a:avLst/>
                      </a:prstGeom>
                      <a:ln w="1174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5" name="Oval 24">
                        <a:extLst>
                          <a:ext uri="{FF2B5EF4-FFF2-40B4-BE49-F238E27FC236}">
                            <a16:creationId xmlns:a16="http://schemas.microsoft.com/office/drawing/2014/main" id="{F93D7245-44BA-EC5A-714E-856E326165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720" y="4188353"/>
                        <a:ext cx="429466" cy="38873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16D86A90-403D-0F13-94CB-2C1F697197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97553" y="3795168"/>
                      <a:ext cx="605156" cy="585114"/>
                      <a:chOff x="2234436" y="4196192"/>
                      <a:chExt cx="763654" cy="728722"/>
                    </a:xfrm>
                  </p:grpSpPr>
                  <p:cxnSp>
                    <p:nvCxnSpPr>
                      <p:cNvPr id="22" name="Straight Connector 21">
                        <a:extLst>
                          <a:ext uri="{FF2B5EF4-FFF2-40B4-BE49-F238E27FC236}">
                            <a16:creationId xmlns:a16="http://schemas.microsoft.com/office/drawing/2014/main" id="{B25DB399-2DCB-9947-9123-1D77A82BBF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2234436" y="4196192"/>
                        <a:ext cx="672666" cy="627682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" name="Oval 22">
                        <a:extLst>
                          <a:ext uri="{FF2B5EF4-FFF2-40B4-BE49-F238E27FC236}">
                            <a16:creationId xmlns:a16="http://schemas.microsoft.com/office/drawing/2014/main" id="{637AC5BB-8554-8E53-DE6B-929C6E8477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1364" y="4702412"/>
                        <a:ext cx="226726" cy="222502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CE43D5BB-87A2-B3AD-B306-D97ABECF7A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5903" y="2157776"/>
                      <a:ext cx="222626" cy="774512"/>
                      <a:chOff x="1689737" y="2156925"/>
                      <a:chExt cx="280935" cy="964603"/>
                    </a:xfrm>
                  </p:grpSpPr>
                  <p:cxnSp>
                    <p:nvCxnSpPr>
                      <p:cNvPr id="20" name="Straight Connector 19">
                        <a:extLst>
                          <a:ext uri="{FF2B5EF4-FFF2-40B4-BE49-F238E27FC236}">
                            <a16:creationId xmlns:a16="http://schemas.microsoft.com/office/drawing/2014/main" id="{D4DFA161-D8DF-03F0-50B7-28C8127C08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804462" y="2353359"/>
                        <a:ext cx="4665" cy="768169"/>
                      </a:xfrm>
                      <a:prstGeom prst="line">
                        <a:avLst/>
                      </a:prstGeom>
                      <a:ln w="412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A08AD20F-A71A-D87B-928C-5E4BFD2204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9737" y="2156925"/>
                        <a:ext cx="280935" cy="282623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1782A782-D50B-3F42-041C-58462FFBA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2250" y="2921706"/>
                      <a:ext cx="1067881" cy="997759"/>
                    </a:xfrm>
                    <a:prstGeom prst="ellipse">
                      <a:avLst/>
                    </a:prstGeom>
                    <a:noFill/>
                    <a:ln w="412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4422EB8D-ED58-84D7-F812-74EE90789AAE}"/>
                      </a:ext>
                    </a:extLst>
                  </p:cNvPr>
                  <p:cNvGrpSpPr/>
                  <p:nvPr/>
                </p:nvGrpSpPr>
                <p:grpSpPr>
                  <a:xfrm>
                    <a:off x="6798642" y="4757644"/>
                    <a:ext cx="351671" cy="134291"/>
                    <a:chOff x="9473925" y="4108052"/>
                    <a:chExt cx="351671" cy="134291"/>
                  </a:xfrm>
                </p:grpSpPr>
                <p:cxnSp>
                  <p:nvCxnSpPr>
                    <p:cNvPr id="11" name="Straight Connector 10">
                      <a:extLst>
                        <a:ext uri="{FF2B5EF4-FFF2-40B4-BE49-F238E27FC236}">
                          <a16:creationId xmlns:a16="http://schemas.microsoft.com/office/drawing/2014/main" id="{5CE450EA-BB3F-0F6D-A519-147DB72DF8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73925" y="4108052"/>
                      <a:ext cx="351671" cy="1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Connector 11">
                      <a:extLst>
                        <a:ext uri="{FF2B5EF4-FFF2-40B4-BE49-F238E27FC236}">
                          <a16:creationId xmlns:a16="http://schemas.microsoft.com/office/drawing/2014/main" id="{D21724EB-A399-F39F-AA8B-7D53CF6240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73925" y="4242342"/>
                      <a:ext cx="351671" cy="1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AD16D12A-BC97-68FE-9774-C1D38841FC1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2497" y="3550948"/>
                    <a:ext cx="20358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𝛌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AD16D12A-BC97-68FE-9774-C1D38841FC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497" y="3550948"/>
                    <a:ext cx="203582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412" r="-29412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172D5B4-A170-8277-51FF-0EEE0D90835B}"/>
                  </a:ext>
                </a:extLst>
              </p:cNvPr>
              <p:cNvSpPr txBox="1"/>
              <p:nvPr/>
            </p:nvSpPr>
            <p:spPr>
              <a:xfrm>
                <a:off x="5741064" y="2378469"/>
                <a:ext cx="21165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rgbClr val="FFC000"/>
                    </a:solidFill>
                  </a:rPr>
                  <a:t>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536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2631-20E9-B48C-3200-0519D81D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PLDM Spectroscopy</a:t>
            </a:r>
          </a:p>
        </p:txBody>
      </p:sp>
      <p:pic>
        <p:nvPicPr>
          <p:cNvPr id="6" name="Content Placeholder 5" descr="A picture containing screenshot, square, colorfulness, symmetry&#10;&#10;Description automatically generated">
            <a:extLst>
              <a:ext uri="{FF2B5EF4-FFF2-40B4-BE49-F238E27FC236}">
                <a16:creationId xmlns:a16="http://schemas.microsoft.com/office/drawing/2014/main" id="{D976EECF-C79B-9F4A-1303-53B9E47BD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8281" y="937328"/>
            <a:ext cx="5088116" cy="55474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AEC68-0858-F2ED-490A-27C3181F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33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C585A4-DE9F-10E2-9EC5-EECB44F925A6}"/>
              </a:ext>
            </a:extLst>
          </p:cNvPr>
          <p:cNvGrpSpPr/>
          <p:nvPr/>
        </p:nvGrpSpPr>
        <p:grpSpPr>
          <a:xfrm>
            <a:off x="1090083" y="5559594"/>
            <a:ext cx="4025900" cy="1007623"/>
            <a:chOff x="1059782" y="5409522"/>
            <a:chExt cx="4025900" cy="100762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5295C0-1A48-185B-FC2F-9453B42B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782" y="5409522"/>
              <a:ext cx="4025900" cy="3937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B230AD-CE3E-6EBD-2CB1-D026574314CA}"/>
                </a:ext>
              </a:extLst>
            </p:cNvPr>
            <p:cNvSpPr txBox="1"/>
            <p:nvPr/>
          </p:nvSpPr>
          <p:spPr>
            <a:xfrm>
              <a:off x="3891427" y="6017035"/>
              <a:ext cx="1095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Lindblad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20E1E8-7D3C-8172-CAAD-8444414F9EAC}"/>
                </a:ext>
              </a:extLst>
            </p:cNvPr>
            <p:cNvSpPr txBox="1"/>
            <p:nvPr/>
          </p:nvSpPr>
          <p:spPr>
            <a:xfrm>
              <a:off x="1736438" y="5990356"/>
              <a:ext cx="1095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Lindblad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0EB74F-2C3A-E9A3-CD99-E83589EB67F5}"/>
                </a:ext>
              </a:extLst>
            </p:cNvPr>
            <p:cNvSpPr txBox="1"/>
            <p:nvPr/>
          </p:nvSpPr>
          <p:spPr>
            <a:xfrm>
              <a:off x="2999759" y="6002449"/>
              <a:ext cx="875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PLDM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6F2EDCDA-F1C5-F092-0419-44691F95096B}"/>
                </a:ext>
              </a:extLst>
            </p:cNvPr>
            <p:cNvSpPr/>
            <p:nvPr/>
          </p:nvSpPr>
          <p:spPr>
            <a:xfrm rot="16200000">
              <a:off x="2428723" y="5840297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A0D84530-EE2C-A7BE-55C4-0547AA3384E7}"/>
                </a:ext>
              </a:extLst>
            </p:cNvPr>
            <p:cNvSpPr/>
            <p:nvPr/>
          </p:nvSpPr>
          <p:spPr>
            <a:xfrm rot="16200000">
              <a:off x="3226088" y="5840296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338052D7-F3AB-D9AC-FE1B-D6834AD664D9}"/>
                </a:ext>
              </a:extLst>
            </p:cNvPr>
            <p:cNvSpPr/>
            <p:nvPr/>
          </p:nvSpPr>
          <p:spPr>
            <a:xfrm rot="16200000">
              <a:off x="4102028" y="5840296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A94F4D-8E04-8C87-53DC-8352330A1B13}"/>
              </a:ext>
            </a:extLst>
          </p:cNvPr>
          <p:cNvGrpSpPr/>
          <p:nvPr/>
        </p:nvGrpSpPr>
        <p:grpSpPr>
          <a:xfrm>
            <a:off x="48472" y="771758"/>
            <a:ext cx="6212627" cy="3691660"/>
            <a:chOff x="1791738" y="1215145"/>
            <a:chExt cx="6202434" cy="37688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71A9B3-63F1-8330-A9C2-82C4C84A767A}"/>
                </a:ext>
              </a:extLst>
            </p:cNvPr>
            <p:cNvGrpSpPr/>
            <p:nvPr/>
          </p:nvGrpSpPr>
          <p:grpSpPr>
            <a:xfrm>
              <a:off x="2906808" y="1215145"/>
              <a:ext cx="3035941" cy="3762219"/>
              <a:chOff x="473557" y="2789309"/>
              <a:chExt cx="3035941" cy="3762219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34BEC43-582E-711E-AF05-AED29103A421}"/>
                  </a:ext>
                </a:extLst>
              </p:cNvPr>
              <p:cNvSpPr/>
              <p:nvPr/>
            </p:nvSpPr>
            <p:spPr>
              <a:xfrm>
                <a:off x="473557" y="3387838"/>
                <a:ext cx="631343" cy="26035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E4AE7AB-E7C3-A1B3-5C2C-567A910A6168}"/>
                  </a:ext>
                </a:extLst>
              </p:cNvPr>
              <p:cNvSpPr/>
              <p:nvPr/>
            </p:nvSpPr>
            <p:spPr>
              <a:xfrm>
                <a:off x="725307" y="2789309"/>
                <a:ext cx="2784191" cy="37622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DFC296-809F-719B-9936-5AFB924A9030}"/>
                </a:ext>
              </a:extLst>
            </p:cNvPr>
            <p:cNvGrpSpPr/>
            <p:nvPr/>
          </p:nvGrpSpPr>
          <p:grpSpPr>
            <a:xfrm rot="10800000">
              <a:off x="3795873" y="1221806"/>
              <a:ext cx="3035941" cy="3762219"/>
              <a:chOff x="473557" y="2789309"/>
              <a:chExt cx="3035941" cy="376221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E13EEBF-1AB6-80C3-4C81-ED8E0AD8556B}"/>
                  </a:ext>
                </a:extLst>
              </p:cNvPr>
              <p:cNvSpPr/>
              <p:nvPr/>
            </p:nvSpPr>
            <p:spPr>
              <a:xfrm>
                <a:off x="473557" y="3387838"/>
                <a:ext cx="631343" cy="26035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EB930F5-95CC-FCF1-462D-CFE8B1191E30}"/>
                  </a:ext>
                </a:extLst>
              </p:cNvPr>
              <p:cNvSpPr/>
              <p:nvPr/>
            </p:nvSpPr>
            <p:spPr>
              <a:xfrm>
                <a:off x="725307" y="2789309"/>
                <a:ext cx="2784191" cy="37622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C0AD67B-34BB-053B-BAB6-7D2728A83B6B}"/>
                </a:ext>
              </a:extLst>
            </p:cNvPr>
            <p:cNvGrpSpPr/>
            <p:nvPr/>
          </p:nvGrpSpPr>
          <p:grpSpPr>
            <a:xfrm>
              <a:off x="6955888" y="2080374"/>
              <a:ext cx="1038284" cy="1438361"/>
              <a:chOff x="6955888" y="2080374"/>
              <a:chExt cx="1038284" cy="1438361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4D0B5F5-D5C6-66CC-752D-767FBD42DF21}"/>
                  </a:ext>
                </a:extLst>
              </p:cNvPr>
              <p:cNvGrpSpPr/>
              <p:nvPr/>
            </p:nvGrpSpPr>
            <p:grpSpPr>
              <a:xfrm>
                <a:off x="6955888" y="2368257"/>
                <a:ext cx="1038284" cy="1150478"/>
                <a:chOff x="6955888" y="2368257"/>
                <a:chExt cx="1038284" cy="1150478"/>
              </a:xfrm>
            </p:grpSpPr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35538A81-DB39-D32F-3EC0-41E8538F10D0}"/>
                    </a:ext>
                  </a:extLst>
                </p:cNvPr>
                <p:cNvSpPr/>
                <p:nvPr/>
              </p:nvSpPr>
              <p:spPr>
                <a:xfrm rot="14174535" flipH="1">
                  <a:off x="7255846" y="2068299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35EB33E3-4A30-4795-7B43-913C4877E0EB}"/>
                    </a:ext>
                  </a:extLst>
                </p:cNvPr>
                <p:cNvSpPr/>
                <p:nvPr/>
              </p:nvSpPr>
              <p:spPr>
                <a:xfrm rot="16200000" flipH="1">
                  <a:off x="7363365" y="2492128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1B307401-7F62-538C-0839-CEDF49E9281F}"/>
                    </a:ext>
                  </a:extLst>
                </p:cNvPr>
                <p:cNvSpPr/>
                <p:nvPr/>
              </p:nvSpPr>
              <p:spPr>
                <a:xfrm rot="17958624" flipH="1">
                  <a:off x="7324724" y="2887927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7126BA6-B355-134B-C9AC-C941B2616EE2}"/>
                      </a:ext>
                    </a:extLst>
                  </p:cNvPr>
                  <p:cNvSpPr txBox="1"/>
                  <p:nvPr/>
                </p:nvSpPr>
                <p:spPr>
                  <a:xfrm>
                    <a:off x="7089535" y="2080374"/>
                    <a:ext cx="19556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D0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7126BA6-B355-134B-C9AC-C941B2616E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535" y="2080374"/>
                    <a:ext cx="195566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529" r="-23529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686C50-8650-B442-1BB1-14CC7A1D12AE}"/>
                </a:ext>
              </a:extLst>
            </p:cNvPr>
            <p:cNvGrpSpPr/>
            <p:nvPr/>
          </p:nvGrpSpPr>
          <p:grpSpPr>
            <a:xfrm>
              <a:off x="1791738" y="2553016"/>
              <a:ext cx="1038284" cy="1618657"/>
              <a:chOff x="1791738" y="2553016"/>
              <a:chExt cx="1038284" cy="1618657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824AD1A-AEC5-EFEB-C8CF-6A0C02E27E52}"/>
                  </a:ext>
                </a:extLst>
              </p:cNvPr>
              <p:cNvGrpSpPr/>
              <p:nvPr/>
            </p:nvGrpSpPr>
            <p:grpSpPr>
              <a:xfrm rot="10800000">
                <a:off x="1791738" y="2553016"/>
                <a:ext cx="1038284" cy="1150478"/>
                <a:chOff x="6955888" y="2368257"/>
                <a:chExt cx="1038284" cy="1150478"/>
              </a:xfrm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F4ECC4B7-D736-9935-E680-E56C6E2D7EA0}"/>
                    </a:ext>
                  </a:extLst>
                </p:cNvPr>
                <p:cNvSpPr/>
                <p:nvPr/>
              </p:nvSpPr>
              <p:spPr>
                <a:xfrm rot="14174535" flipH="1">
                  <a:off x="7255846" y="2068299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C06BD485-DE4A-A9D3-9CBA-2884DA73A51B}"/>
                    </a:ext>
                  </a:extLst>
                </p:cNvPr>
                <p:cNvSpPr/>
                <p:nvPr/>
              </p:nvSpPr>
              <p:spPr>
                <a:xfrm rot="16200000" flipH="1">
                  <a:off x="7363365" y="2492128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B2EB4743-7C38-FB2E-87F7-55D0D9EA61F7}"/>
                    </a:ext>
                  </a:extLst>
                </p:cNvPr>
                <p:cNvSpPr/>
                <p:nvPr/>
              </p:nvSpPr>
              <p:spPr>
                <a:xfrm rot="17958624" flipH="1">
                  <a:off x="7324724" y="2887927"/>
                  <a:ext cx="330850" cy="930765"/>
                </a:xfrm>
                <a:custGeom>
                  <a:avLst/>
                  <a:gdLst>
                    <a:gd name="connsiteX0" fmla="*/ 152436 w 225946"/>
                    <a:gd name="connsiteY0" fmla="*/ 0 h 475488"/>
                    <a:gd name="connsiteX1" fmla="*/ 158532 w 225946"/>
                    <a:gd name="connsiteY1" fmla="*/ 152400 h 475488"/>
                    <a:gd name="connsiteX2" fmla="*/ 54900 w 225946"/>
                    <a:gd name="connsiteY2" fmla="*/ 176784 h 475488"/>
                    <a:gd name="connsiteX3" fmla="*/ 225588 w 225946"/>
                    <a:gd name="connsiteY3" fmla="*/ 219456 h 475488"/>
                    <a:gd name="connsiteX4" fmla="*/ 36 w 225946"/>
                    <a:gd name="connsiteY4" fmla="*/ 256032 h 475488"/>
                    <a:gd name="connsiteX5" fmla="*/ 207300 w 225946"/>
                    <a:gd name="connsiteY5" fmla="*/ 286512 h 475488"/>
                    <a:gd name="connsiteX6" fmla="*/ 121956 w 225946"/>
                    <a:gd name="connsiteY6" fmla="*/ 329184 h 475488"/>
                    <a:gd name="connsiteX7" fmla="*/ 121956 w 225946"/>
                    <a:gd name="connsiteY7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946" h="475488">
                      <a:moveTo>
                        <a:pt x="152436" y="0"/>
                      </a:moveTo>
                      <a:cubicBezTo>
                        <a:pt x="163612" y="61468"/>
                        <a:pt x="174788" y="122936"/>
                        <a:pt x="158532" y="152400"/>
                      </a:cubicBezTo>
                      <a:cubicBezTo>
                        <a:pt x="142276" y="181864"/>
                        <a:pt x="43724" y="165608"/>
                        <a:pt x="54900" y="176784"/>
                      </a:cubicBezTo>
                      <a:cubicBezTo>
                        <a:pt x="66076" y="187960"/>
                        <a:pt x="234732" y="206248"/>
                        <a:pt x="225588" y="219456"/>
                      </a:cubicBezTo>
                      <a:cubicBezTo>
                        <a:pt x="216444" y="232664"/>
                        <a:pt x="3084" y="244856"/>
                        <a:pt x="36" y="256032"/>
                      </a:cubicBezTo>
                      <a:cubicBezTo>
                        <a:pt x="-3012" y="267208"/>
                        <a:pt x="186980" y="274320"/>
                        <a:pt x="207300" y="286512"/>
                      </a:cubicBezTo>
                      <a:cubicBezTo>
                        <a:pt x="227620" y="298704"/>
                        <a:pt x="136180" y="297688"/>
                        <a:pt x="121956" y="329184"/>
                      </a:cubicBezTo>
                      <a:cubicBezTo>
                        <a:pt x="107732" y="360680"/>
                        <a:pt x="114844" y="418084"/>
                        <a:pt x="121956" y="475488"/>
                      </a:cubicBezTo>
                    </a:path>
                  </a:pathLst>
                </a:custGeom>
                <a:noFill/>
                <a:ln w="38100">
                  <a:solidFill>
                    <a:srgbClr val="00D0D5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EE9A77F9-A623-8834-ACFF-2D48D38546D5}"/>
                      </a:ext>
                    </a:extLst>
                  </p:cNvPr>
                  <p:cNvSpPr txBox="1"/>
                  <p:nvPr/>
                </p:nvSpPr>
                <p:spPr>
                  <a:xfrm>
                    <a:off x="2266856" y="3863896"/>
                    <a:ext cx="19556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D0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EE9A77F9-A623-8834-ACFF-2D48D38546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6856" y="3863896"/>
                    <a:ext cx="19556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1250" r="-25000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27C95B-D3D3-77F2-3062-498C6114BEED}"/>
                </a:ext>
              </a:extLst>
            </p:cNvPr>
            <p:cNvGrpSpPr/>
            <p:nvPr/>
          </p:nvGrpSpPr>
          <p:grpSpPr>
            <a:xfrm>
              <a:off x="3212987" y="1978774"/>
              <a:ext cx="3251168" cy="2273300"/>
              <a:chOff x="3212987" y="1978774"/>
              <a:chExt cx="3251168" cy="22733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C514650-FBCF-2FF7-E98D-98404F92C3DD}"/>
                  </a:ext>
                </a:extLst>
              </p:cNvPr>
              <p:cNvGrpSpPr/>
              <p:nvPr/>
            </p:nvGrpSpPr>
            <p:grpSpPr>
              <a:xfrm>
                <a:off x="3212987" y="1978774"/>
                <a:ext cx="3251168" cy="2273300"/>
                <a:chOff x="4255229" y="2170889"/>
                <a:chExt cx="2699523" cy="187371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F5D759F-FBFE-5B85-7577-F7C09B7A328C}"/>
                    </a:ext>
                  </a:extLst>
                </p:cNvPr>
                <p:cNvGrpSpPr/>
                <p:nvPr/>
              </p:nvGrpSpPr>
              <p:grpSpPr>
                <a:xfrm>
                  <a:off x="4255229" y="2170889"/>
                  <a:ext cx="1715908" cy="1873712"/>
                  <a:chOff x="8727272" y="1035900"/>
                  <a:chExt cx="1715908" cy="1873712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7C442249-D0ED-F7F2-71E0-50CA56FBFBCB}"/>
                      </a:ext>
                    </a:extLst>
                  </p:cNvPr>
                  <p:cNvGrpSpPr/>
                  <p:nvPr/>
                </p:nvGrpSpPr>
                <p:grpSpPr>
                  <a:xfrm>
                    <a:off x="8795970" y="1207323"/>
                    <a:ext cx="1362583" cy="1405278"/>
                    <a:chOff x="892238" y="3290225"/>
                    <a:chExt cx="2461141" cy="2597187"/>
                  </a:xfrm>
                </p:grpSpPr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10BDBFDB-BABD-6562-EF85-AB09312BE1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71480" y="4095918"/>
                      <a:ext cx="581899" cy="307669"/>
                      <a:chOff x="2386159" y="3116156"/>
                      <a:chExt cx="734306" cy="383182"/>
                    </a:xfrm>
                  </p:grpSpPr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4361DF1F-0B38-6AEA-F21F-2C389215B0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386159" y="3286664"/>
                        <a:ext cx="520943" cy="212674"/>
                      </a:xfrm>
                      <a:prstGeom prst="line">
                        <a:avLst/>
                      </a:prstGeom>
                      <a:ln w="889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6" name="Oval 85">
                        <a:extLst>
                          <a:ext uri="{FF2B5EF4-FFF2-40B4-BE49-F238E27FC236}">
                            <a16:creationId xmlns:a16="http://schemas.microsoft.com/office/drawing/2014/main" id="{D073ED56-DD9E-0092-79B0-24849AEE01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56695" y="3116156"/>
                        <a:ext cx="263770" cy="281352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46619F8F-E498-BD00-3295-BAA256EFE1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0449" y="5063731"/>
                      <a:ext cx="305713" cy="823681"/>
                      <a:chOff x="1211279" y="4321492"/>
                      <a:chExt cx="385783" cy="1025839"/>
                    </a:xfrm>
                  </p:grpSpPr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A8294311-4885-6283-7DAF-0FE8BA8D9C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81389" y="4321492"/>
                        <a:ext cx="215673" cy="758661"/>
                      </a:xfrm>
                      <a:prstGeom prst="line">
                        <a:avLst/>
                      </a:prstGeom>
                      <a:ln w="19050">
                        <a:solidFill>
                          <a:srgbClr val="0070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" name="Oval 83">
                        <a:extLst>
                          <a:ext uri="{FF2B5EF4-FFF2-40B4-BE49-F238E27FC236}">
                            <a16:creationId xmlns:a16="http://schemas.microsoft.com/office/drawing/2014/main" id="{ABF45533-B0D2-033A-4572-F27EAB3F6F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1279" y="5065977"/>
                        <a:ext cx="263770" cy="28135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C45E5145-9DD5-8CBB-FD36-668D072B55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6722" y="3842321"/>
                      <a:ext cx="580745" cy="489314"/>
                      <a:chOff x="550381" y="2800308"/>
                      <a:chExt cx="732850" cy="609408"/>
                    </a:xfrm>
                  </p:grpSpPr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AE81F33A-6850-1E76-36C2-9C3515749FC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8638" y="3022857"/>
                        <a:ext cx="514593" cy="386859"/>
                      </a:xfrm>
                      <a:prstGeom prst="line">
                        <a:avLst/>
                      </a:prstGeom>
                      <a:ln w="34925">
                        <a:solidFill>
                          <a:srgbClr val="0070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2" name="Oval 81">
                        <a:extLst>
                          <a:ext uri="{FF2B5EF4-FFF2-40B4-BE49-F238E27FC236}">
                            <a16:creationId xmlns:a16="http://schemas.microsoft.com/office/drawing/2014/main" id="{13ADDA4C-4D50-A72C-7E7D-1AF37B93E8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0381" y="2800308"/>
                        <a:ext cx="263770" cy="28135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B09FFC9D-9A66-1B19-0A1C-27AB466535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2238" y="4771534"/>
                      <a:ext cx="932360" cy="576590"/>
                      <a:chOff x="14719" y="3957582"/>
                      <a:chExt cx="1176558" cy="718104"/>
                    </a:xfrm>
                  </p:grpSpPr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0AABD1C7-690A-2F37-231B-CFB1935B2B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75684" y="3957582"/>
                        <a:ext cx="815593" cy="393402"/>
                      </a:xfrm>
                      <a:prstGeom prst="line">
                        <a:avLst/>
                      </a:prstGeom>
                      <a:ln w="1174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0" name="Oval 79">
                        <a:extLst>
                          <a:ext uri="{FF2B5EF4-FFF2-40B4-BE49-F238E27FC236}">
                            <a16:creationId xmlns:a16="http://schemas.microsoft.com/office/drawing/2014/main" id="{40CFC613-5F35-A734-C565-6687C1A83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19" y="4166162"/>
                        <a:ext cx="483496" cy="50952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585BF4C0-027D-1BD6-4836-37764B3DB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51247" y="4963123"/>
                      <a:ext cx="673443" cy="660950"/>
                      <a:chOff x="2234436" y="4196192"/>
                      <a:chExt cx="849827" cy="823169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A5EE8FAE-2A1B-ACC2-2AE9-B10B9E9732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2234436" y="4196192"/>
                        <a:ext cx="672666" cy="627682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" name="Oval 77">
                        <a:extLst>
                          <a:ext uri="{FF2B5EF4-FFF2-40B4-BE49-F238E27FC236}">
                            <a16:creationId xmlns:a16="http://schemas.microsoft.com/office/drawing/2014/main" id="{83795F8C-E2A3-F09D-1D70-D3C63E95DC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20493" y="4738007"/>
                        <a:ext cx="263770" cy="28135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E42F1A4F-76F4-3846-7DAC-FA7AFE858C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07615" y="3290225"/>
                      <a:ext cx="209024" cy="810011"/>
                      <a:chOff x="1674614" y="2112713"/>
                      <a:chExt cx="263770" cy="1008815"/>
                    </a:xfrm>
                  </p:grpSpPr>
                  <p:cxnSp>
                    <p:nvCxnSpPr>
                      <p:cNvPr id="75" name="Straight Connector 74">
                        <a:extLst>
                          <a:ext uri="{FF2B5EF4-FFF2-40B4-BE49-F238E27FC236}">
                            <a16:creationId xmlns:a16="http://schemas.microsoft.com/office/drawing/2014/main" id="{F7B96C9C-1D7C-0DC4-64CE-8D478CA0AD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804462" y="2353359"/>
                        <a:ext cx="4665" cy="768169"/>
                      </a:xfrm>
                      <a:prstGeom prst="line">
                        <a:avLst/>
                      </a:prstGeom>
                      <a:ln w="412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6" name="Oval 75">
                        <a:extLst>
                          <a:ext uri="{FF2B5EF4-FFF2-40B4-BE49-F238E27FC236}">
                            <a16:creationId xmlns:a16="http://schemas.microsoft.com/office/drawing/2014/main" id="{B2F0AE03-9DAF-940D-028A-1D6E17E523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74614" y="2112713"/>
                        <a:ext cx="263770" cy="281354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C4C44D99-581F-979D-0853-6F66EB05AA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04297" y="4105127"/>
                      <a:ext cx="999529" cy="982285"/>
                      <a:chOff x="2454791" y="902046"/>
                      <a:chExt cx="1531345" cy="1486569"/>
                    </a:xfrm>
                  </p:grpSpPr>
                  <p:grpSp>
                    <p:nvGrpSpPr>
                      <p:cNvPr id="71" name="Group 70">
                        <a:extLst>
                          <a:ext uri="{FF2B5EF4-FFF2-40B4-BE49-F238E27FC236}">
                            <a16:creationId xmlns:a16="http://schemas.microsoft.com/office/drawing/2014/main" id="{8F77DE5C-BCC2-AA68-C082-9114D60CF4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69618" y="1256107"/>
                        <a:ext cx="919200" cy="822833"/>
                        <a:chOff x="2175692" y="2431669"/>
                        <a:chExt cx="919200" cy="822833"/>
                      </a:xfrm>
                    </p:grpSpPr>
                    <p:cxnSp>
                      <p:nvCxnSpPr>
                        <p:cNvPr id="73" name="Straight Connector 72">
                          <a:extLst>
                            <a:ext uri="{FF2B5EF4-FFF2-40B4-BE49-F238E27FC236}">
                              <a16:creationId xmlns:a16="http://schemas.microsoft.com/office/drawing/2014/main" id="{66F93E81-22C1-F3B3-CB86-D1008AC4479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189285" y="3254502"/>
                          <a:ext cx="905607" cy="0"/>
                        </a:xfrm>
                        <a:prstGeom prst="line">
                          <a:avLst/>
                        </a:prstGeom>
                        <a:ln w="5715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4" name="Straight Connector 73">
                          <a:extLst>
                            <a:ext uri="{FF2B5EF4-FFF2-40B4-BE49-F238E27FC236}">
                              <a16:creationId xmlns:a16="http://schemas.microsoft.com/office/drawing/2014/main" id="{753D3A65-DEC8-7AC8-34C1-F0A54E8AD15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175692" y="2431669"/>
                          <a:ext cx="905607" cy="0"/>
                        </a:xfrm>
                        <a:prstGeom prst="line">
                          <a:avLst/>
                        </a:prstGeom>
                        <a:ln w="5715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72" name="Oval 71">
                        <a:extLst>
                          <a:ext uri="{FF2B5EF4-FFF2-40B4-BE49-F238E27FC236}">
                            <a16:creationId xmlns:a16="http://schemas.microsoft.com/office/drawing/2014/main" id="{B532AA9B-E9B7-4233-700C-62D4C6D521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4791" y="902046"/>
                        <a:ext cx="1531345" cy="1486569"/>
                      </a:xfrm>
                      <a:prstGeom prst="ellipse">
                        <a:avLst/>
                      </a:prstGeom>
                      <a:noFill/>
                      <a:ln w="412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3325F650-A4D9-2086-E0A2-9483FF19F4EA}"/>
                      </a:ext>
                    </a:extLst>
                  </p:cNvPr>
                  <p:cNvSpPr/>
                  <p:nvPr/>
                </p:nvSpPr>
                <p:spPr>
                  <a:xfrm>
                    <a:off x="10293010" y="2050035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5940F388-A2FA-1F4F-2205-87A14FFDE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54298" y="1980050"/>
                    <a:ext cx="438712" cy="11423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1ADF08E5-4DCE-AD15-6C1F-C4EF0C765E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859503" y="1770805"/>
                    <a:ext cx="441418" cy="10404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53CE176-2F02-22F0-83FF-A6DA4243F1F6}"/>
                      </a:ext>
                    </a:extLst>
                  </p:cNvPr>
                  <p:cNvSpPr/>
                  <p:nvPr/>
                </p:nvSpPr>
                <p:spPr>
                  <a:xfrm>
                    <a:off x="8727272" y="1677903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4D044E9D-35A6-136A-EB19-27ABCFC87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617760" y="2187551"/>
                    <a:ext cx="63771" cy="57351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61091C42-B249-5A13-F420-4682CDEB4C15}"/>
                      </a:ext>
                    </a:extLst>
                  </p:cNvPr>
                  <p:cNvSpPr/>
                  <p:nvPr/>
                </p:nvSpPr>
                <p:spPr>
                  <a:xfrm>
                    <a:off x="9617760" y="2754340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8074C631-34A5-E4BD-FF9F-6484FDDD7A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741946" y="1255320"/>
                    <a:ext cx="308247" cy="42161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A7FC0071-9C7A-4A19-D478-ECE945AD8704}"/>
                      </a:ext>
                    </a:extLst>
                  </p:cNvPr>
                  <p:cNvSpPr/>
                  <p:nvPr/>
                </p:nvSpPr>
                <p:spPr>
                  <a:xfrm>
                    <a:off x="10009723" y="1135583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C25694D3-E68A-377A-D217-B9CC18383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142472" y="1158469"/>
                    <a:ext cx="288083" cy="508295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AC3CAB5F-2121-D258-BD5F-BB3D7F99A885}"/>
                      </a:ext>
                    </a:extLst>
                  </p:cNvPr>
                  <p:cNvSpPr/>
                  <p:nvPr/>
                </p:nvSpPr>
                <p:spPr>
                  <a:xfrm>
                    <a:off x="9051652" y="1035900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1E714E8-05A9-8674-86F5-2E3F2AC3F9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61428" y="2119253"/>
                    <a:ext cx="326598" cy="46674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E435601-4CC3-5583-4A8A-F04EAD057BF5}"/>
                      </a:ext>
                    </a:extLst>
                  </p:cNvPr>
                  <p:cNvSpPr/>
                  <p:nvPr/>
                </p:nvSpPr>
                <p:spPr>
                  <a:xfrm>
                    <a:off x="8955896" y="2561233"/>
                    <a:ext cx="150170" cy="15527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DA7114A-1C3B-71F5-715E-6D1800082D81}"/>
                    </a:ext>
                  </a:extLst>
                </p:cNvPr>
                <p:cNvGrpSpPr/>
                <p:nvPr/>
              </p:nvGrpSpPr>
              <p:grpSpPr>
                <a:xfrm>
                  <a:off x="5650955" y="2389643"/>
                  <a:ext cx="1303797" cy="1438794"/>
                  <a:chOff x="6379539" y="4125417"/>
                  <a:chExt cx="1303797" cy="1438794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A623970C-E14A-839F-9721-350405C7A988}"/>
                      </a:ext>
                    </a:extLst>
                  </p:cNvPr>
                  <p:cNvGrpSpPr/>
                  <p:nvPr/>
                </p:nvGrpSpPr>
                <p:grpSpPr>
                  <a:xfrm rot="12424821">
                    <a:off x="6379539" y="4125417"/>
                    <a:ext cx="1303797" cy="1438794"/>
                    <a:chOff x="1120955" y="2157776"/>
                    <a:chExt cx="2392778" cy="254445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391D2BF7-9F61-0218-F3B7-A67C5B338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17784" y="2930183"/>
                      <a:ext cx="595949" cy="305457"/>
                      <a:chOff x="2386159" y="3118911"/>
                      <a:chExt cx="752036" cy="380427"/>
                    </a:xfrm>
                  </p:grpSpPr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C5BBE9F3-5A80-D0A1-F60F-8CE259C727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386159" y="3286664"/>
                        <a:ext cx="520943" cy="212674"/>
                      </a:xfrm>
                      <a:prstGeom prst="line">
                        <a:avLst/>
                      </a:prstGeom>
                      <a:ln w="889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0" name="Oval 49">
                        <a:extLst>
                          <a:ext uri="{FF2B5EF4-FFF2-40B4-BE49-F238E27FC236}">
                            <a16:creationId xmlns:a16="http://schemas.microsoft.com/office/drawing/2014/main" id="{F9F849CA-5B79-AB70-2CAC-313B6BD231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16916" y="3118911"/>
                        <a:ext cx="321279" cy="309765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D2F6C377-6681-8624-5002-572A64AA56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69293" y="3895774"/>
                      <a:ext cx="323168" cy="806461"/>
                      <a:chOff x="1189251" y="4321492"/>
                      <a:chExt cx="407811" cy="1004395"/>
                    </a:xfrm>
                  </p:grpSpPr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3D18531C-BAB8-550F-CD25-5CCDDF8900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81389" y="4321492"/>
                        <a:ext cx="215673" cy="758661"/>
                      </a:xfrm>
                      <a:prstGeom prst="line">
                        <a:avLst/>
                      </a:prstGeom>
                      <a:ln w="19050">
                        <a:solidFill>
                          <a:srgbClr val="0070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8" name="Oval 47">
                        <a:extLst>
                          <a:ext uri="{FF2B5EF4-FFF2-40B4-BE49-F238E27FC236}">
                            <a16:creationId xmlns:a16="http://schemas.microsoft.com/office/drawing/2014/main" id="{5D8E6CC2-5F4A-69CE-F195-54F35C2FAC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9251" y="5012338"/>
                        <a:ext cx="329901" cy="31354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E43ECB34-8B1C-06F9-802A-28EB194B25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9573" y="2729238"/>
                      <a:ext cx="486333" cy="401924"/>
                      <a:chOff x="646977" y="2868654"/>
                      <a:chExt cx="613711" cy="500572"/>
                    </a:xfrm>
                  </p:grpSpPr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182D12DC-A9EB-7FE0-9473-CE43E983270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46094" y="2982368"/>
                        <a:ext cx="514594" cy="386858"/>
                      </a:xfrm>
                      <a:prstGeom prst="line">
                        <a:avLst/>
                      </a:prstGeom>
                      <a:ln w="34925">
                        <a:solidFill>
                          <a:srgbClr val="0070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BAFB5A00-1B77-F35C-98DB-3E0B5535D9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77" y="2868654"/>
                        <a:ext cx="211527" cy="218992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731F9ACF-ECEC-A73C-E7FF-B416FA425E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0955" y="3628868"/>
                      <a:ext cx="798252" cy="472144"/>
                      <a:chOff x="118720" y="3989069"/>
                      <a:chExt cx="1007326" cy="588023"/>
                    </a:xfrm>
                  </p:grpSpPr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CAC2F4BB-CA48-A2AC-D2A5-E526CA2A08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10453" y="3989069"/>
                        <a:ext cx="815593" cy="393401"/>
                      </a:xfrm>
                      <a:prstGeom prst="line">
                        <a:avLst/>
                      </a:prstGeom>
                      <a:ln w="1174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4" name="Oval 43">
                        <a:extLst>
                          <a:ext uri="{FF2B5EF4-FFF2-40B4-BE49-F238E27FC236}">
                            <a16:creationId xmlns:a16="http://schemas.microsoft.com/office/drawing/2014/main" id="{86BBC489-3E93-2266-85BC-5B6CF7F7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720" y="4188353"/>
                        <a:ext cx="429466" cy="38873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1E91BA06-F137-71DF-6A2C-A4949AC0C6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97553" y="3795168"/>
                      <a:ext cx="605156" cy="585114"/>
                      <a:chOff x="2234436" y="4196192"/>
                      <a:chExt cx="763654" cy="728722"/>
                    </a:xfrm>
                  </p:grpSpPr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B600742A-FE27-4389-E441-C018509A3E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2234436" y="4196192"/>
                        <a:ext cx="672666" cy="627682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186AC4D8-B3B5-2DB1-1D8B-0E8FC71048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1364" y="4702412"/>
                        <a:ext cx="226726" cy="222502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B6A05AC6-0A5D-F31F-010B-99F8C2BF3C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5903" y="2157776"/>
                      <a:ext cx="222626" cy="774512"/>
                      <a:chOff x="1689737" y="2156925"/>
                      <a:chExt cx="280935" cy="964603"/>
                    </a:xfrm>
                  </p:grpSpPr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3B177494-8DA1-6DCE-0EC1-02944980F72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804462" y="2353359"/>
                        <a:ext cx="4665" cy="768169"/>
                      </a:xfrm>
                      <a:prstGeom prst="line">
                        <a:avLst/>
                      </a:prstGeom>
                      <a:ln w="412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A05C19E9-2705-DFE8-E07E-781EAEC27C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9737" y="2156925"/>
                        <a:ext cx="280935" cy="282623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FB3D1645-B2B0-2B2B-A6C7-C6E54F8A9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2250" y="2921706"/>
                      <a:ext cx="1067881" cy="997759"/>
                    </a:xfrm>
                    <a:prstGeom prst="ellipse">
                      <a:avLst/>
                    </a:prstGeom>
                    <a:noFill/>
                    <a:ln w="412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3DB75E5-56C6-DB04-FFF7-35A9B2F09B48}"/>
                      </a:ext>
                    </a:extLst>
                  </p:cNvPr>
                  <p:cNvGrpSpPr/>
                  <p:nvPr/>
                </p:nvGrpSpPr>
                <p:grpSpPr>
                  <a:xfrm>
                    <a:off x="6798642" y="4757644"/>
                    <a:ext cx="351671" cy="134291"/>
                    <a:chOff x="9473925" y="4108052"/>
                    <a:chExt cx="351671" cy="134291"/>
                  </a:xfrm>
                </p:grpSpPr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9DF15621-C53C-EC4E-8C96-06FCD768BB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73925" y="4108052"/>
                      <a:ext cx="351671" cy="1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1B78F00E-3992-BAE1-22B9-2060C61AF4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73925" y="4242342"/>
                      <a:ext cx="351671" cy="1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63FC9F2D-1D8C-D92B-26A8-1AC45BAB27F5}"/>
                      </a:ext>
                    </a:extLst>
                  </p:cNvPr>
                  <p:cNvSpPr txBox="1"/>
                  <p:nvPr/>
                </p:nvSpPr>
                <p:spPr>
                  <a:xfrm>
                    <a:off x="4442497" y="3550948"/>
                    <a:ext cx="20358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𝛌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63FC9F2D-1D8C-D92B-26A8-1AC45BAB27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497" y="3550948"/>
                    <a:ext cx="20358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7500" r="-31250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CD0CBA-ADC1-FF5B-BC51-8F01F1CA9190}"/>
                  </a:ext>
                </a:extLst>
              </p:cNvPr>
              <p:cNvSpPr txBox="1"/>
              <p:nvPr/>
            </p:nvSpPr>
            <p:spPr>
              <a:xfrm>
                <a:off x="5741064" y="2378469"/>
                <a:ext cx="21165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rgbClr val="FFC000"/>
                    </a:solidFill>
                  </a:rPr>
                  <a:t>𝛌</a:t>
                </a: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BAC01FE-AA44-32CF-36BE-7BC5470BA521}"/>
              </a:ext>
            </a:extLst>
          </p:cNvPr>
          <p:cNvGrpSpPr/>
          <p:nvPr/>
        </p:nvGrpSpPr>
        <p:grpSpPr>
          <a:xfrm>
            <a:off x="1368099" y="4118288"/>
            <a:ext cx="3530600" cy="1333063"/>
            <a:chOff x="1507799" y="4118288"/>
            <a:chExt cx="3530600" cy="1333063"/>
          </a:xfrm>
        </p:grpSpPr>
        <p:pic>
          <p:nvPicPr>
            <p:cNvPr id="101" name="Picture 100" descr="A black text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78F4239-48D3-8B83-383D-BE5D6204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7799" y="4613151"/>
              <a:ext cx="3530600" cy="8382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C738C76-A217-E631-36DE-370655D42954}"/>
                </a:ext>
              </a:extLst>
            </p:cNvPr>
            <p:cNvSpPr txBox="1"/>
            <p:nvPr/>
          </p:nvSpPr>
          <p:spPr>
            <a:xfrm>
              <a:off x="1612962" y="4118288"/>
              <a:ext cx="1838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  <a:cs typeface="Times New Roman" panose="02020603050405020304" pitchFamily="18" charset="0"/>
                </a:rPr>
                <a:t>Non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2000" dirty="0">
                  <a:latin typeface="Goudy Old Style" panose="02020502050305020303" pitchFamily="18" charset="77"/>
                  <a:cs typeface="Times New Roman" panose="02020603050405020304" pitchFamily="18" charset="0"/>
                </a:rPr>
                <a:t>Markovian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57A7DD-594B-DF18-2724-AC4E12513884}"/>
                </a:ext>
              </a:extLst>
            </p:cNvPr>
            <p:cNvSpPr txBox="1"/>
            <p:nvPr/>
          </p:nvSpPr>
          <p:spPr>
            <a:xfrm>
              <a:off x="3684846" y="4145595"/>
              <a:ext cx="1332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Markovian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9DF0F098-AA9B-0384-CF4E-55755BE462CC}"/>
                </a:ext>
              </a:extLst>
            </p:cNvPr>
            <p:cNvSpPr/>
            <p:nvPr/>
          </p:nvSpPr>
          <p:spPr>
            <a:xfrm rot="5400000">
              <a:off x="3992051" y="4671670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5E6AD821-FFAA-7205-0299-EB9CE4FFFC2B}"/>
                </a:ext>
              </a:extLst>
            </p:cNvPr>
            <p:cNvSpPr/>
            <p:nvPr/>
          </p:nvSpPr>
          <p:spPr>
            <a:xfrm rot="5400000">
              <a:off x="2328749" y="4633473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6F7C8D0-478E-5E8E-C042-3B07BA9B8C7A}"/>
              </a:ext>
            </a:extLst>
          </p:cNvPr>
          <p:cNvSpPr txBox="1"/>
          <p:nvPr/>
        </p:nvSpPr>
        <p:spPr>
          <a:xfrm>
            <a:off x="4584700" y="6488668"/>
            <a:ext cx="3269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</a:t>
            </a:r>
            <a:r>
              <a:rPr lang="en-US" i="1" dirty="0">
                <a:solidFill>
                  <a:srgbClr val="000000"/>
                </a:solidFill>
                <a:latin typeface="Goudy Old Style" panose="02020502050305020303" pitchFamily="18" charset="77"/>
              </a:rPr>
              <a:t>Chem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. Phys.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159, 094102 (2023)</a:t>
            </a:r>
            <a:endParaRPr lang="en-US" dirty="0"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246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D2DA-A7D6-4F22-8ADC-1C2400A7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7" y="128020"/>
            <a:ext cx="10944184" cy="453022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 of molecules in Cavity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DF0AE-B928-2024-4B95-6A53CA1B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B5F4C-D1BC-1888-7D5F-A27999679A8A}"/>
              </a:ext>
            </a:extLst>
          </p:cNvPr>
          <p:cNvGrpSpPr/>
          <p:nvPr/>
        </p:nvGrpSpPr>
        <p:grpSpPr>
          <a:xfrm>
            <a:off x="8292117" y="993577"/>
            <a:ext cx="3682980" cy="5543573"/>
            <a:chOff x="2968767" y="1401020"/>
            <a:chExt cx="3864672" cy="57843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AF0FC4-263E-3BD2-7A82-6C5992723439}"/>
                </a:ext>
              </a:extLst>
            </p:cNvPr>
            <p:cNvGrpSpPr/>
            <p:nvPr/>
          </p:nvGrpSpPr>
          <p:grpSpPr>
            <a:xfrm>
              <a:off x="2968767" y="1401020"/>
              <a:ext cx="3864672" cy="5784349"/>
              <a:chOff x="2968767" y="1401020"/>
              <a:chExt cx="3864672" cy="578434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B18011C-123C-783D-D19D-7B512DA1047F}"/>
                  </a:ext>
                </a:extLst>
              </p:cNvPr>
              <p:cNvGrpSpPr/>
              <p:nvPr/>
            </p:nvGrpSpPr>
            <p:grpSpPr>
              <a:xfrm>
                <a:off x="2968767" y="1401020"/>
                <a:ext cx="3864672" cy="5784349"/>
                <a:chOff x="2968767" y="1401020"/>
                <a:chExt cx="3864672" cy="5784349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BB5A496-29DE-BD99-4548-06D63768D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/>
              </p:blipFill>
              <p:spPr>
                <a:xfrm>
                  <a:off x="2968767" y="1401020"/>
                  <a:ext cx="3863028" cy="2936267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0787B527-E041-1479-D678-CA5A4B335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994405" y="4249102"/>
                  <a:ext cx="3839034" cy="2936267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485298E-FDDB-EB12-C753-5B27881E89E9}"/>
                  </a:ext>
                </a:extLst>
              </p:cNvPr>
              <p:cNvGrpSpPr/>
              <p:nvPr/>
            </p:nvGrpSpPr>
            <p:grpSpPr>
              <a:xfrm>
                <a:off x="3947073" y="1526140"/>
                <a:ext cx="457202" cy="1490578"/>
                <a:chOff x="3947073" y="1526140"/>
                <a:chExt cx="457202" cy="149057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53CD5E7-1224-1BE6-6486-CE99E1674833}"/>
                    </a:ext>
                  </a:extLst>
                </p:cNvPr>
                <p:cNvSpPr txBox="1"/>
                <p:nvPr/>
              </p:nvSpPr>
              <p:spPr>
                <a:xfrm>
                  <a:off x="3947073" y="1526140"/>
                  <a:ext cx="4572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(a)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8B7909-568A-8B33-66C8-342522269558}"/>
                    </a:ext>
                  </a:extLst>
                </p:cNvPr>
                <p:cNvSpPr txBox="1"/>
                <p:nvPr/>
              </p:nvSpPr>
              <p:spPr>
                <a:xfrm>
                  <a:off x="3947074" y="2708941"/>
                  <a:ext cx="4572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(b)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4A014E-1846-AF39-2A45-490DE48FD5C8}"/>
                </a:ext>
              </a:extLst>
            </p:cNvPr>
            <p:cNvGrpSpPr/>
            <p:nvPr/>
          </p:nvGrpSpPr>
          <p:grpSpPr>
            <a:xfrm>
              <a:off x="3947075" y="4412824"/>
              <a:ext cx="457202" cy="1540161"/>
              <a:chOff x="3947075" y="4412824"/>
              <a:chExt cx="457202" cy="154016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F57E3B-CAD1-26AC-EB7C-7E145FE20E02}"/>
                  </a:ext>
                </a:extLst>
              </p:cNvPr>
              <p:cNvSpPr txBox="1"/>
              <p:nvPr/>
            </p:nvSpPr>
            <p:spPr>
              <a:xfrm>
                <a:off x="3947075" y="4412824"/>
                <a:ext cx="457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F15446-D4A9-9FE3-DF06-F2B312F7E598}"/>
                  </a:ext>
                </a:extLst>
              </p:cNvPr>
              <p:cNvSpPr txBox="1"/>
              <p:nvPr/>
            </p:nvSpPr>
            <p:spPr>
              <a:xfrm>
                <a:off x="3947076" y="5645208"/>
                <a:ext cx="457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0C0787-BA3C-4A29-D5E3-1FA77F51ABE2}"/>
              </a:ext>
            </a:extLst>
          </p:cNvPr>
          <p:cNvGrpSpPr/>
          <p:nvPr/>
        </p:nvGrpSpPr>
        <p:grpSpPr>
          <a:xfrm>
            <a:off x="3633754" y="813438"/>
            <a:ext cx="4672698" cy="5585191"/>
            <a:chOff x="636311" y="267292"/>
            <a:chExt cx="5164996" cy="61464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16BBC1-11F9-CAA8-5611-0611D3027D17}"/>
                </a:ext>
              </a:extLst>
            </p:cNvPr>
            <p:cNvGrpSpPr/>
            <p:nvPr/>
          </p:nvGrpSpPr>
          <p:grpSpPr>
            <a:xfrm>
              <a:off x="636311" y="267292"/>
              <a:ext cx="5164996" cy="6146464"/>
              <a:chOff x="636311" y="267292"/>
              <a:chExt cx="5164996" cy="6146464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44485AA0-5AFB-8330-8684-F33218A04410}"/>
                  </a:ext>
                </a:extLst>
              </p:cNvPr>
              <p:cNvGrpSpPr/>
              <p:nvPr/>
            </p:nvGrpSpPr>
            <p:grpSpPr>
              <a:xfrm>
                <a:off x="636311" y="267292"/>
                <a:ext cx="5154469" cy="2291391"/>
                <a:chOff x="672886" y="109961"/>
                <a:chExt cx="5154469" cy="2291391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B0959D63-5905-6E1D-A12E-83AD1E43E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672886" y="419443"/>
                  <a:ext cx="2027135" cy="1978155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CB273D5A-16A5-9183-7681-273D674F8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2468843" y="109961"/>
                  <a:ext cx="1920363" cy="2290147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158F52B0-3BFF-888E-3347-EFE874718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4167340" y="412813"/>
                  <a:ext cx="1660015" cy="1988539"/>
                </a:xfrm>
                <a:prstGeom prst="rect">
                  <a:avLst/>
                </a:prstGeom>
              </p:spPr>
            </p:pic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07A0F919-288E-99E4-FA65-9982E0D3CC3A}"/>
                  </a:ext>
                </a:extLst>
              </p:cNvPr>
              <p:cNvGrpSpPr/>
              <p:nvPr/>
            </p:nvGrpSpPr>
            <p:grpSpPr>
              <a:xfrm>
                <a:off x="669842" y="2594687"/>
                <a:ext cx="5116152" cy="1794769"/>
                <a:chOff x="706417" y="510595"/>
                <a:chExt cx="5116152" cy="1794769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76095533-2298-B570-4B78-9AF7D34CA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706417" y="513652"/>
                  <a:ext cx="1993604" cy="1791710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FC3F9EFA-6369-924C-A19E-B8DAE5E8C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2617260" y="511840"/>
                  <a:ext cx="1660015" cy="1793524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AB42C249-6A6F-BC6C-4805-B10BB6784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4197077" y="510595"/>
                  <a:ext cx="1625492" cy="1793671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6162F30-1924-8BC4-6A86-7C8FB0E4C22C}"/>
                  </a:ext>
                </a:extLst>
              </p:cNvPr>
              <p:cNvGrpSpPr/>
              <p:nvPr/>
            </p:nvGrpSpPr>
            <p:grpSpPr>
              <a:xfrm>
                <a:off x="653796" y="4386140"/>
                <a:ext cx="5147511" cy="2027616"/>
                <a:chOff x="691865" y="375769"/>
                <a:chExt cx="5147511" cy="2027616"/>
              </a:xfrm>
            </p:grpSpPr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4C5828EF-EF3C-05FD-8687-7B015DBF59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691865" y="377348"/>
                  <a:ext cx="2027134" cy="2021195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C2644E51-4AB6-114C-E73C-94DD2EBAD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/>
              </p:blipFill>
              <p:spPr>
                <a:xfrm>
                  <a:off x="2621972" y="375827"/>
                  <a:ext cx="1662536" cy="2027558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83A691D5-1F2F-0CF8-83B7-F0FC3DFDFE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/>
              </p:blipFill>
              <p:spPr>
                <a:xfrm>
                  <a:off x="4200778" y="375769"/>
                  <a:ext cx="1638598" cy="202755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CEF026-0492-2264-5A8F-47798F0AA619}"/>
                </a:ext>
              </a:extLst>
            </p:cNvPr>
            <p:cNvGrpSpPr/>
            <p:nvPr/>
          </p:nvGrpSpPr>
          <p:grpSpPr>
            <a:xfrm>
              <a:off x="1076572" y="723905"/>
              <a:ext cx="3530362" cy="303197"/>
              <a:chOff x="1076572" y="723905"/>
              <a:chExt cx="3530362" cy="30319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E0AE635-12AB-2FCF-AE47-679AEC61CB8F}"/>
                  </a:ext>
                </a:extLst>
              </p:cNvPr>
              <p:cNvSpPr txBox="1"/>
              <p:nvPr/>
            </p:nvSpPr>
            <p:spPr>
              <a:xfrm>
                <a:off x="1076572" y="734714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(a)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282399-7EAB-7DDD-C15E-543F82B6CAD1}"/>
                  </a:ext>
                </a:extLst>
              </p:cNvPr>
              <p:cNvSpPr txBox="1"/>
              <p:nvPr/>
            </p:nvSpPr>
            <p:spPr>
              <a:xfrm>
                <a:off x="2612076" y="729930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(b)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C80526-F3BE-A5F1-2348-E6D408D2629E}"/>
                  </a:ext>
                </a:extLst>
              </p:cNvPr>
              <p:cNvSpPr txBox="1"/>
              <p:nvPr/>
            </p:nvSpPr>
            <p:spPr>
              <a:xfrm>
                <a:off x="4151309" y="723905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14449362-740C-4C5F-49EF-0CA89EE9A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356763" y="729447"/>
                    <a:ext cx="1335852" cy="2916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14449362-740C-4C5F-49EF-0CA89EE9A8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6763" y="729447"/>
                    <a:ext cx="1335852" cy="29169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82E1CDA-32F2-2E22-AF84-FD4DA010EE44}"/>
                </a:ext>
              </a:extLst>
            </p:cNvPr>
            <p:cNvGrpSpPr/>
            <p:nvPr/>
          </p:nvGrpSpPr>
          <p:grpSpPr>
            <a:xfrm>
              <a:off x="1080116" y="2589300"/>
              <a:ext cx="3563871" cy="332346"/>
              <a:chOff x="1076572" y="664814"/>
              <a:chExt cx="3563871" cy="332346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1622A7B-E84A-FBE1-38F0-14CD59AC2411}"/>
                  </a:ext>
                </a:extLst>
              </p:cNvPr>
              <p:cNvSpPr txBox="1"/>
              <p:nvPr/>
            </p:nvSpPr>
            <p:spPr>
              <a:xfrm>
                <a:off x="1076572" y="667740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(d)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9F92DBA-96E3-2D4A-1545-D868C67F6376}"/>
                  </a:ext>
                </a:extLst>
              </p:cNvPr>
              <p:cNvSpPr txBox="1"/>
              <p:nvPr/>
            </p:nvSpPr>
            <p:spPr>
              <a:xfrm>
                <a:off x="2636011" y="701227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(e)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5E599CD-F67C-DD02-E815-1AAEA6CCFEA9}"/>
                  </a:ext>
                </a:extLst>
              </p:cNvPr>
              <p:cNvSpPr txBox="1"/>
              <p:nvPr/>
            </p:nvSpPr>
            <p:spPr>
              <a:xfrm>
                <a:off x="4184818" y="704772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(f)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7B3C451A-9DF4-A1B7-CFCB-6687F4B9771B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839" y="664814"/>
                    <a:ext cx="1359063" cy="2916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7B3C451A-9DF4-A1B7-CFCB-6687F4B977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0839" y="664814"/>
                    <a:ext cx="1359063" cy="29169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1071CF4-1705-78C5-9640-269CA19DFF73}"/>
                </a:ext>
              </a:extLst>
            </p:cNvPr>
            <p:cNvGrpSpPr/>
            <p:nvPr/>
          </p:nvGrpSpPr>
          <p:grpSpPr>
            <a:xfrm>
              <a:off x="1077129" y="4392508"/>
              <a:ext cx="3559084" cy="305502"/>
              <a:chOff x="1119655" y="557705"/>
              <a:chExt cx="3559084" cy="3055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193A856-0316-3B10-109E-38CADB586006}"/>
                  </a:ext>
                </a:extLst>
              </p:cNvPr>
              <p:cNvSpPr txBox="1"/>
              <p:nvPr/>
            </p:nvSpPr>
            <p:spPr>
              <a:xfrm>
                <a:off x="1119655" y="557705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(g)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83FFDA1-2E93-0494-1310-507A41ABD5B7}"/>
                  </a:ext>
                </a:extLst>
              </p:cNvPr>
              <p:cNvSpPr txBox="1"/>
              <p:nvPr/>
            </p:nvSpPr>
            <p:spPr>
              <a:xfrm>
                <a:off x="2650372" y="562498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(h)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F19870-7C6D-16BA-9D16-6258E00ED218}"/>
                  </a:ext>
                </a:extLst>
              </p:cNvPr>
              <p:cNvSpPr txBox="1"/>
              <p:nvPr/>
            </p:nvSpPr>
            <p:spPr>
              <a:xfrm>
                <a:off x="4223114" y="570819"/>
                <a:ext cx="4556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(</a:t>
                </a:r>
                <a:r>
                  <a:rPr lang="en-US" sz="1300" dirty="0" err="1"/>
                  <a:t>i</a:t>
                </a:r>
                <a:r>
                  <a:rPr lang="en-US" sz="1300" dirty="0"/>
                  <a:t>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5BC1EDC8-168D-A4DA-2DB8-D94ED3EA8D78}"/>
                      </a:ext>
                    </a:extLst>
                  </p:cNvPr>
                  <p:cNvSpPr txBox="1"/>
                  <p:nvPr/>
                </p:nvSpPr>
                <p:spPr>
                  <a:xfrm>
                    <a:off x="1354269" y="567284"/>
                    <a:ext cx="1351701" cy="2916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500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5BC1EDC8-168D-A4DA-2DB8-D94ED3EA8D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4269" y="567284"/>
                    <a:ext cx="1351701" cy="29169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D438FB2-46FB-6729-42CB-DDBCCE8D8434}"/>
              </a:ext>
            </a:extLst>
          </p:cNvPr>
          <p:cNvGrpSpPr/>
          <p:nvPr/>
        </p:nvGrpSpPr>
        <p:grpSpPr>
          <a:xfrm>
            <a:off x="83319" y="1088635"/>
            <a:ext cx="3448831" cy="5167657"/>
            <a:chOff x="83319" y="1088635"/>
            <a:chExt cx="3448831" cy="5167657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A939C2D-889F-9E45-22D1-7F1C6F181947}"/>
                </a:ext>
              </a:extLst>
            </p:cNvPr>
            <p:cNvGrpSpPr/>
            <p:nvPr/>
          </p:nvGrpSpPr>
          <p:grpSpPr>
            <a:xfrm>
              <a:off x="83319" y="1088635"/>
              <a:ext cx="3440922" cy="2586869"/>
              <a:chOff x="83319" y="1088635"/>
              <a:chExt cx="3440922" cy="2586869"/>
            </a:xfrm>
          </p:grpSpPr>
          <p:pic>
            <p:nvPicPr>
              <p:cNvPr id="118" name="Picture 117" descr="Icon&#10;&#10;Description automatically generated">
                <a:extLst>
                  <a:ext uri="{FF2B5EF4-FFF2-40B4-BE49-F238E27FC236}">
                    <a16:creationId xmlns:a16="http://schemas.microsoft.com/office/drawing/2014/main" id="{77978E43-C92C-BB1E-700A-3C29EB156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319" y="1088635"/>
                <a:ext cx="3440922" cy="2586869"/>
              </a:xfrm>
              <a:prstGeom prst="rect">
                <a:avLst/>
              </a:prstGeom>
            </p:spPr>
          </p:pic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ECA4640-4E97-17F1-CE00-1A04E8E9B5D4}"/>
                  </a:ext>
                </a:extLst>
              </p:cNvPr>
              <p:cNvSpPr/>
              <p:nvPr/>
            </p:nvSpPr>
            <p:spPr>
              <a:xfrm>
                <a:off x="83319" y="1113489"/>
                <a:ext cx="473899" cy="21086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8DF74E0-6D89-6491-D9D4-4CA7D493804B}"/>
                  </a:ext>
                </a:extLst>
              </p:cNvPr>
              <p:cNvSpPr txBox="1"/>
              <p:nvPr/>
            </p:nvSpPr>
            <p:spPr>
              <a:xfrm rot="16200000">
                <a:off x="-259406" y="1957420"/>
                <a:ext cx="12085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Goudy Old Style" panose="02020502050305020303" pitchFamily="18" charset="77"/>
                  </a:rPr>
                  <a:t>Absorption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A95329D-2C11-124B-823A-A599B6D2EC77}"/>
                </a:ext>
              </a:extLst>
            </p:cNvPr>
            <p:cNvGrpSpPr/>
            <p:nvPr/>
          </p:nvGrpSpPr>
          <p:grpSpPr>
            <a:xfrm>
              <a:off x="175579" y="3669423"/>
              <a:ext cx="3356571" cy="2586869"/>
              <a:chOff x="175579" y="3669423"/>
              <a:chExt cx="3356571" cy="2586869"/>
            </a:xfrm>
          </p:grpSpPr>
          <p:pic>
            <p:nvPicPr>
              <p:cNvPr id="119" name="Picture 118" descr="Icon&#10;&#10;Description automatically generated">
                <a:extLst>
                  <a:ext uri="{FF2B5EF4-FFF2-40B4-BE49-F238E27FC236}">
                    <a16:creationId xmlns:a16="http://schemas.microsoft.com/office/drawing/2014/main" id="{ECBD89A3-69DB-5B1F-09D4-D9FEF29C0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4134" y="3669423"/>
                <a:ext cx="3018016" cy="2586869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E4F98F-83EF-32F1-E08A-6DAFB09DE2A6}"/>
                  </a:ext>
                </a:extLst>
              </p:cNvPr>
              <p:cNvSpPr txBox="1"/>
              <p:nvPr/>
            </p:nvSpPr>
            <p:spPr>
              <a:xfrm rot="16200000">
                <a:off x="-259407" y="4519435"/>
                <a:ext cx="12085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Goudy Old Style" panose="02020502050305020303" pitchFamily="18" charset="77"/>
                  </a:rPr>
                  <a:t>Absorption</a:t>
                </a:r>
              </a:p>
            </p:txBody>
          </p:sp>
        </p:grp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A84A4A6D-8815-8BB4-6E33-A1B0252ABF75}"/>
              </a:ext>
            </a:extLst>
          </p:cNvPr>
          <p:cNvSpPr txBox="1"/>
          <p:nvPr/>
        </p:nvSpPr>
        <p:spPr>
          <a:xfrm>
            <a:off x="4584700" y="6488668"/>
            <a:ext cx="3269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</a:t>
            </a:r>
            <a:r>
              <a:rPr lang="en-US" i="1" dirty="0">
                <a:solidFill>
                  <a:srgbClr val="000000"/>
                </a:solidFill>
                <a:latin typeface="Goudy Old Style" panose="02020502050305020303" pitchFamily="18" charset="77"/>
              </a:rPr>
              <a:t>Chem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. Phys.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159, 094102 (2023)</a:t>
            </a:r>
            <a:endParaRPr lang="en-US" dirty="0"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1821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44A0-C4C6-49DC-45B7-A598BB44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D175-93F0-329A-126C-27284A680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707EC-7ABC-EF9B-635F-84E46683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5F36-8940-FDF7-72BC-4F535835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9FA54-454D-AFE9-040C-DEB86CA7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3A44CA6-C052-E399-B22B-44E3844DC933}"/>
              </a:ext>
            </a:extLst>
          </p:cNvPr>
          <p:cNvGrpSpPr/>
          <p:nvPr/>
        </p:nvGrpSpPr>
        <p:grpSpPr>
          <a:xfrm>
            <a:off x="6836816" y="862298"/>
            <a:ext cx="3003537" cy="1311448"/>
            <a:chOff x="6176952" y="816901"/>
            <a:chExt cx="3003537" cy="131144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A5A70F-36D0-54EB-175C-8280F21AD29D}"/>
                </a:ext>
              </a:extLst>
            </p:cNvPr>
            <p:cNvGrpSpPr/>
            <p:nvPr/>
          </p:nvGrpSpPr>
          <p:grpSpPr>
            <a:xfrm>
              <a:off x="7001574" y="816901"/>
              <a:ext cx="2178915" cy="1311448"/>
              <a:chOff x="7067082" y="1870629"/>
              <a:chExt cx="3547300" cy="221273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B658487-FC15-3205-A9A1-A55BB59298C7}"/>
                  </a:ext>
                </a:extLst>
              </p:cNvPr>
              <p:cNvGrpSpPr/>
              <p:nvPr/>
            </p:nvGrpSpPr>
            <p:grpSpPr>
              <a:xfrm>
                <a:off x="7535720" y="1870629"/>
                <a:ext cx="3078662" cy="1886100"/>
                <a:chOff x="7552596" y="1873391"/>
                <a:chExt cx="3078662" cy="1886100"/>
              </a:xfrm>
            </p:grpSpPr>
            <p:sp>
              <p:nvSpPr>
                <p:cNvPr id="24" name="Right Arrow 23">
                  <a:extLst>
                    <a:ext uri="{FF2B5EF4-FFF2-40B4-BE49-F238E27FC236}">
                      <a16:creationId xmlns:a16="http://schemas.microsoft.com/office/drawing/2014/main" id="{9819E219-D337-5295-F5D3-85B2D20AEACC}"/>
                    </a:ext>
                  </a:extLst>
                </p:cNvPr>
                <p:cNvSpPr/>
                <p:nvPr/>
              </p:nvSpPr>
              <p:spPr>
                <a:xfrm>
                  <a:off x="7578554" y="3713772"/>
                  <a:ext cx="3052704" cy="45719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ight Arrow 24">
                  <a:extLst>
                    <a:ext uri="{FF2B5EF4-FFF2-40B4-BE49-F238E27FC236}">
                      <a16:creationId xmlns:a16="http://schemas.microsoft.com/office/drawing/2014/main" id="{056F82FA-CAB2-8E67-28EE-9272615AADAC}"/>
                    </a:ext>
                  </a:extLst>
                </p:cNvPr>
                <p:cNvSpPr/>
                <p:nvPr/>
              </p:nvSpPr>
              <p:spPr>
                <a:xfrm rot="16200000">
                  <a:off x="6668060" y="2757927"/>
                  <a:ext cx="1840638" cy="71566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26" name="Picture 25" descr="Icon&#10;&#10;Description automatically generated">
                  <a:extLst>
                    <a:ext uri="{FF2B5EF4-FFF2-40B4-BE49-F238E27FC236}">
                      <a16:creationId xmlns:a16="http://schemas.microsoft.com/office/drawing/2014/main" id="{D8FF5FD6-3475-075F-7B1F-2A7F5CC82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24162" y="2015076"/>
                  <a:ext cx="2891629" cy="1557268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C0C60CE-DD52-80C4-EF05-0E8A63232C51}"/>
                      </a:ext>
                    </a:extLst>
                  </p:cNvPr>
                  <p:cNvSpPr txBox="1"/>
                  <p:nvPr/>
                </p:nvSpPr>
                <p:spPr>
                  <a:xfrm>
                    <a:off x="8820888" y="3714029"/>
                    <a:ext cx="49817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413440B-F3D4-42D9-8987-0512C2FB61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0888" y="3714029"/>
                    <a:ext cx="4981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ACF1D47-4FCB-C2BA-191F-42AFCF98CE3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002660" y="2550176"/>
                    <a:ext cx="49817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ACF1D47-4FCB-C2BA-191F-42AFCF98CE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002660" y="2550176"/>
                    <a:ext cx="49817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000" r="-47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FCD772A9-C051-8FFA-FCB0-10AF1C00AEDF}"/>
                </a:ext>
              </a:extLst>
            </p:cNvPr>
            <p:cNvSpPr/>
            <p:nvPr/>
          </p:nvSpPr>
          <p:spPr>
            <a:xfrm>
              <a:off x="6176952" y="1272415"/>
              <a:ext cx="688838" cy="12012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E82849ED-6A9E-E93D-8E38-575DE3588ADD}"/>
              </a:ext>
            </a:extLst>
          </p:cNvPr>
          <p:cNvSpPr/>
          <p:nvPr/>
        </p:nvSpPr>
        <p:spPr>
          <a:xfrm rot="16200000" flipH="1">
            <a:off x="2956830" y="1026272"/>
            <a:ext cx="162353" cy="731216"/>
          </a:xfrm>
          <a:custGeom>
            <a:avLst/>
            <a:gdLst>
              <a:gd name="connsiteX0" fmla="*/ 152436 w 225946"/>
              <a:gd name="connsiteY0" fmla="*/ 0 h 475488"/>
              <a:gd name="connsiteX1" fmla="*/ 158532 w 225946"/>
              <a:gd name="connsiteY1" fmla="*/ 152400 h 475488"/>
              <a:gd name="connsiteX2" fmla="*/ 54900 w 225946"/>
              <a:gd name="connsiteY2" fmla="*/ 176784 h 475488"/>
              <a:gd name="connsiteX3" fmla="*/ 225588 w 225946"/>
              <a:gd name="connsiteY3" fmla="*/ 219456 h 475488"/>
              <a:gd name="connsiteX4" fmla="*/ 36 w 225946"/>
              <a:gd name="connsiteY4" fmla="*/ 256032 h 475488"/>
              <a:gd name="connsiteX5" fmla="*/ 207300 w 225946"/>
              <a:gd name="connsiteY5" fmla="*/ 286512 h 475488"/>
              <a:gd name="connsiteX6" fmla="*/ 121956 w 225946"/>
              <a:gd name="connsiteY6" fmla="*/ 329184 h 475488"/>
              <a:gd name="connsiteX7" fmla="*/ 121956 w 225946"/>
              <a:gd name="connsiteY7" fmla="*/ 475488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946" h="475488">
                <a:moveTo>
                  <a:pt x="152436" y="0"/>
                </a:moveTo>
                <a:cubicBezTo>
                  <a:pt x="163612" y="61468"/>
                  <a:pt x="174788" y="122936"/>
                  <a:pt x="158532" y="152400"/>
                </a:cubicBezTo>
                <a:cubicBezTo>
                  <a:pt x="142276" y="181864"/>
                  <a:pt x="43724" y="165608"/>
                  <a:pt x="54900" y="176784"/>
                </a:cubicBezTo>
                <a:cubicBezTo>
                  <a:pt x="66076" y="187960"/>
                  <a:pt x="234732" y="206248"/>
                  <a:pt x="225588" y="219456"/>
                </a:cubicBezTo>
                <a:cubicBezTo>
                  <a:pt x="216444" y="232664"/>
                  <a:pt x="3084" y="244856"/>
                  <a:pt x="36" y="256032"/>
                </a:cubicBezTo>
                <a:cubicBezTo>
                  <a:pt x="-3012" y="267208"/>
                  <a:pt x="186980" y="274320"/>
                  <a:pt x="207300" y="286512"/>
                </a:cubicBezTo>
                <a:cubicBezTo>
                  <a:pt x="227620" y="298704"/>
                  <a:pt x="136180" y="297688"/>
                  <a:pt x="121956" y="329184"/>
                </a:cubicBezTo>
                <a:cubicBezTo>
                  <a:pt x="107732" y="360680"/>
                  <a:pt x="114844" y="418084"/>
                  <a:pt x="121956" y="475488"/>
                </a:cubicBezTo>
              </a:path>
            </a:pathLst>
          </a:custGeom>
          <a:noFill/>
          <a:ln w="44450">
            <a:solidFill>
              <a:srgbClr val="FFC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ED702EC-4FEB-7600-C14F-705CA4107536}"/>
              </a:ext>
            </a:extLst>
          </p:cNvPr>
          <p:cNvSpPr/>
          <p:nvPr/>
        </p:nvSpPr>
        <p:spPr>
          <a:xfrm rot="10800000">
            <a:off x="3826291" y="1139549"/>
            <a:ext cx="59160" cy="484230"/>
          </a:xfrm>
          <a:custGeom>
            <a:avLst/>
            <a:gdLst>
              <a:gd name="connsiteX0" fmla="*/ 0 w 122148"/>
              <a:gd name="connsiteY0" fmla="*/ 573024 h 573024"/>
              <a:gd name="connsiteX1" fmla="*/ 121920 w 122148"/>
              <a:gd name="connsiteY1" fmla="*/ 268224 h 573024"/>
              <a:gd name="connsiteX2" fmla="*/ 24384 w 122148"/>
              <a:gd name="connsiteY2" fmla="*/ 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573024">
                <a:moveTo>
                  <a:pt x="0" y="573024"/>
                </a:moveTo>
                <a:cubicBezTo>
                  <a:pt x="58928" y="468376"/>
                  <a:pt x="117856" y="363728"/>
                  <a:pt x="121920" y="268224"/>
                </a:cubicBezTo>
                <a:cubicBezTo>
                  <a:pt x="125984" y="172720"/>
                  <a:pt x="75184" y="86360"/>
                  <a:pt x="24384" y="0"/>
                </a:cubicBezTo>
              </a:path>
            </a:pathLst>
          </a:custGeom>
          <a:noFill/>
          <a:ln w="31750">
            <a:solidFill>
              <a:srgbClr val="FFC000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00943B9-9764-C578-CB28-FD45E93F56D6}"/>
              </a:ext>
            </a:extLst>
          </p:cNvPr>
          <p:cNvGrpSpPr/>
          <p:nvPr/>
        </p:nvGrpSpPr>
        <p:grpSpPr>
          <a:xfrm>
            <a:off x="2917784" y="2908212"/>
            <a:ext cx="581899" cy="327435"/>
            <a:chOff x="2386159" y="3091540"/>
            <a:chExt cx="734306" cy="40779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178B7E6-F83E-7B94-4089-FC59B142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6159" y="3286664"/>
              <a:ext cx="520943" cy="212674"/>
            </a:xfrm>
            <a:prstGeom prst="line">
              <a:avLst/>
            </a:prstGeom>
            <a:ln w="889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FB4774-D5FD-0EE6-DC82-408E6524E540}"/>
                </a:ext>
              </a:extLst>
            </p:cNvPr>
            <p:cNvSpPr/>
            <p:nvPr/>
          </p:nvSpPr>
          <p:spPr>
            <a:xfrm>
              <a:off x="2856695" y="3091540"/>
              <a:ext cx="263770" cy="28135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3F7BB35-112B-8FA9-84E4-DBB2A3D292E3}"/>
              </a:ext>
            </a:extLst>
          </p:cNvPr>
          <p:cNvGrpSpPr/>
          <p:nvPr/>
        </p:nvGrpSpPr>
        <p:grpSpPr>
          <a:xfrm>
            <a:off x="1986753" y="3895782"/>
            <a:ext cx="305713" cy="823681"/>
            <a:chOff x="1211279" y="4321492"/>
            <a:chExt cx="385783" cy="102583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0812CC0-A614-D195-9144-239C36B3F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1389" y="4321492"/>
              <a:ext cx="215673" cy="75866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9A89733-3B51-D353-85CB-747489804C36}"/>
                </a:ext>
              </a:extLst>
            </p:cNvPr>
            <p:cNvSpPr/>
            <p:nvPr/>
          </p:nvSpPr>
          <p:spPr>
            <a:xfrm>
              <a:off x="1211279" y="5065977"/>
              <a:ext cx="263770" cy="28135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E4DBF9-53AD-5B94-5EF7-B7309A2A9385}"/>
              </a:ext>
            </a:extLst>
          </p:cNvPr>
          <p:cNvGrpSpPr/>
          <p:nvPr/>
        </p:nvGrpSpPr>
        <p:grpSpPr>
          <a:xfrm>
            <a:off x="1463026" y="2674372"/>
            <a:ext cx="580745" cy="489314"/>
            <a:chOff x="550381" y="2800308"/>
            <a:chExt cx="732850" cy="60940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6AD22C1-0029-128B-4161-E5318F19480A}"/>
                </a:ext>
              </a:extLst>
            </p:cNvPr>
            <p:cNvCxnSpPr/>
            <p:nvPr/>
          </p:nvCxnSpPr>
          <p:spPr>
            <a:xfrm>
              <a:off x="768638" y="3022857"/>
              <a:ext cx="514593" cy="386859"/>
            </a:xfrm>
            <a:prstGeom prst="line">
              <a:avLst/>
            </a:prstGeom>
            <a:ln w="349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622E60-D2C5-9A25-F8A5-3F091A2D1719}"/>
                </a:ext>
              </a:extLst>
            </p:cNvPr>
            <p:cNvSpPr/>
            <p:nvPr/>
          </p:nvSpPr>
          <p:spPr>
            <a:xfrm>
              <a:off x="550381" y="2800308"/>
              <a:ext cx="263770" cy="28135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29991B6-5B26-E603-E221-6C5388713290}"/>
              </a:ext>
            </a:extLst>
          </p:cNvPr>
          <p:cNvGrpSpPr/>
          <p:nvPr/>
        </p:nvGrpSpPr>
        <p:grpSpPr>
          <a:xfrm>
            <a:off x="1172833" y="3603586"/>
            <a:ext cx="798069" cy="451595"/>
            <a:chOff x="184183" y="3957582"/>
            <a:chExt cx="1007094" cy="56243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1B88908-0244-388C-8015-042164653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684" y="3957582"/>
              <a:ext cx="815593" cy="393402"/>
            </a:xfrm>
            <a:prstGeom prst="line">
              <a:avLst/>
            </a:prstGeom>
            <a:ln w="1174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CB6E15F-01D1-50D7-0509-9FB23E58EDB3}"/>
                </a:ext>
              </a:extLst>
            </p:cNvPr>
            <p:cNvSpPr/>
            <p:nvPr/>
          </p:nvSpPr>
          <p:spPr>
            <a:xfrm>
              <a:off x="184183" y="4238659"/>
              <a:ext cx="263770" cy="28135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EC0F7CE-D328-CED1-C593-DE7943621807}"/>
              </a:ext>
            </a:extLst>
          </p:cNvPr>
          <p:cNvGrpSpPr/>
          <p:nvPr/>
        </p:nvGrpSpPr>
        <p:grpSpPr>
          <a:xfrm>
            <a:off x="2797551" y="3795174"/>
            <a:ext cx="673443" cy="660950"/>
            <a:chOff x="2234436" y="4196192"/>
            <a:chExt cx="849827" cy="82316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0602F1-A260-98F9-21B8-5E14F3F6BE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4436" y="4196192"/>
              <a:ext cx="672666" cy="6276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A97E59B-8B68-A51D-0438-1AE80D3D3165}"/>
                </a:ext>
              </a:extLst>
            </p:cNvPr>
            <p:cNvSpPr/>
            <p:nvPr/>
          </p:nvSpPr>
          <p:spPr>
            <a:xfrm>
              <a:off x="2820493" y="4738007"/>
              <a:ext cx="263770" cy="28135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3919A56-DE99-95FC-6D14-AAA3B9653B67}"/>
              </a:ext>
            </a:extLst>
          </p:cNvPr>
          <p:cNvGrpSpPr/>
          <p:nvPr/>
        </p:nvGrpSpPr>
        <p:grpSpPr>
          <a:xfrm>
            <a:off x="2352307" y="2112395"/>
            <a:ext cx="209024" cy="819895"/>
            <a:chOff x="1672577" y="2100404"/>
            <a:chExt cx="263770" cy="102112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152C3CF-CC5C-4EFC-C763-FF9321FA2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4462" y="2353359"/>
              <a:ext cx="4665" cy="768169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F96BE90-6091-B05B-E086-9B2891649A21}"/>
                </a:ext>
              </a:extLst>
            </p:cNvPr>
            <p:cNvSpPr/>
            <p:nvPr/>
          </p:nvSpPr>
          <p:spPr>
            <a:xfrm>
              <a:off x="1672577" y="2100404"/>
              <a:ext cx="263770" cy="28135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EA473D-EA2B-997F-584B-0B8DCAC8BE6A}"/>
              </a:ext>
            </a:extLst>
          </p:cNvPr>
          <p:cNvGrpSpPr/>
          <p:nvPr/>
        </p:nvGrpSpPr>
        <p:grpSpPr>
          <a:xfrm>
            <a:off x="3496954" y="909606"/>
            <a:ext cx="965936" cy="1238767"/>
            <a:chOff x="2837090" y="864209"/>
            <a:chExt cx="965936" cy="123876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733B351-CD0B-7A64-E95F-63426034A95F}"/>
                </a:ext>
              </a:extLst>
            </p:cNvPr>
            <p:cNvGrpSpPr/>
            <p:nvPr/>
          </p:nvGrpSpPr>
          <p:grpSpPr>
            <a:xfrm>
              <a:off x="2837090" y="864209"/>
              <a:ext cx="965936" cy="942419"/>
              <a:chOff x="2837090" y="864209"/>
              <a:chExt cx="965936" cy="942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B54705-5265-210C-62A8-71EA847EF5B1}"/>
                  </a:ext>
                </a:extLst>
              </p:cNvPr>
              <p:cNvGrpSpPr/>
              <p:nvPr/>
            </p:nvGrpSpPr>
            <p:grpSpPr>
              <a:xfrm>
                <a:off x="2837090" y="864209"/>
                <a:ext cx="965936" cy="942419"/>
                <a:chOff x="2454791" y="902046"/>
                <a:chExt cx="1531345" cy="1486569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B9D9DB9-5BC9-A0BC-2003-C221258A9BD1}"/>
                    </a:ext>
                  </a:extLst>
                </p:cNvPr>
                <p:cNvGrpSpPr/>
                <p:nvPr/>
              </p:nvGrpSpPr>
              <p:grpSpPr>
                <a:xfrm>
                  <a:off x="2783211" y="1174914"/>
                  <a:ext cx="908538" cy="955431"/>
                  <a:chOff x="2189285" y="2350476"/>
                  <a:chExt cx="908538" cy="955431"/>
                </a:xfrm>
              </p:grpSpPr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C2CFE484-AA6D-52C0-CEC6-C35F1B5725DE}"/>
                      </a:ext>
                    </a:extLst>
                  </p:cNvPr>
                  <p:cNvCxnSpPr/>
                  <p:nvPr/>
                </p:nvCxnSpPr>
                <p:spPr>
                  <a:xfrm>
                    <a:off x="2189285" y="3305907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E586DA19-64FA-BF9E-3A26-E3596D881047}"/>
                      </a:ext>
                    </a:extLst>
                  </p:cNvPr>
                  <p:cNvCxnSpPr/>
                  <p:nvPr/>
                </p:nvCxnSpPr>
                <p:spPr>
                  <a:xfrm>
                    <a:off x="2192216" y="2350476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03A4957-394D-4CD8-42F0-1792EF9B3920}"/>
                    </a:ext>
                  </a:extLst>
                </p:cNvPr>
                <p:cNvSpPr/>
                <p:nvPr/>
              </p:nvSpPr>
              <p:spPr>
                <a:xfrm>
                  <a:off x="2454791" y="902046"/>
                  <a:ext cx="1531345" cy="148656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F57403C-B787-5F77-69AA-9185B8DF3753}"/>
                  </a:ext>
                </a:extLst>
              </p:cNvPr>
              <p:cNvSpPr/>
              <p:nvPr/>
            </p:nvSpPr>
            <p:spPr>
              <a:xfrm>
                <a:off x="3250356" y="1583946"/>
                <a:ext cx="124786" cy="13294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BCC7F38-349E-BFC5-7DA3-26414ED6F700}"/>
                </a:ext>
              </a:extLst>
            </p:cNvPr>
            <p:cNvGrpSpPr/>
            <p:nvPr/>
          </p:nvGrpSpPr>
          <p:grpSpPr>
            <a:xfrm>
              <a:off x="3148118" y="1825977"/>
              <a:ext cx="363497" cy="276999"/>
              <a:chOff x="3063397" y="2184086"/>
              <a:chExt cx="363497" cy="276999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1E1AF67-EA65-C9E4-FAE0-573CACDBC7FE}"/>
                  </a:ext>
                </a:extLst>
              </p:cNvPr>
              <p:cNvSpPr/>
              <p:nvPr/>
            </p:nvSpPr>
            <p:spPr>
              <a:xfrm>
                <a:off x="3184554" y="2256115"/>
                <a:ext cx="124786" cy="13294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FB1E98F0-A37C-16C1-0953-EB4F12323C98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397" y="2184086"/>
                    <a:ext cx="363497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  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FB1E98F0-A37C-16C1-0953-EB4F12323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3397" y="2184086"/>
                    <a:ext cx="36349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1724" t="-168182" r="-72414" b="-2454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1207CE-F332-8431-E8B6-9917C39C69FB}"/>
              </a:ext>
            </a:extLst>
          </p:cNvPr>
          <p:cNvGrpSpPr/>
          <p:nvPr/>
        </p:nvGrpSpPr>
        <p:grpSpPr>
          <a:xfrm>
            <a:off x="4660850" y="935533"/>
            <a:ext cx="1935996" cy="1251052"/>
            <a:chOff x="4000986" y="890136"/>
            <a:chExt cx="1935996" cy="125105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BDF7DA94-A451-B38F-62CC-D03A9B8FA6C7}"/>
                </a:ext>
              </a:extLst>
            </p:cNvPr>
            <p:cNvSpPr/>
            <p:nvPr/>
          </p:nvSpPr>
          <p:spPr>
            <a:xfrm>
              <a:off x="4000986" y="1275358"/>
              <a:ext cx="688838" cy="12012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F47369-A1F2-A9C6-6529-497E7207F824}"/>
                </a:ext>
              </a:extLst>
            </p:cNvPr>
            <p:cNvGrpSpPr/>
            <p:nvPr/>
          </p:nvGrpSpPr>
          <p:grpSpPr>
            <a:xfrm>
              <a:off x="4971046" y="890136"/>
              <a:ext cx="965936" cy="1251052"/>
              <a:chOff x="4971046" y="890136"/>
              <a:chExt cx="965936" cy="125105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E006567-95E2-36F3-3DAE-EE0D524EAC89}"/>
                  </a:ext>
                </a:extLst>
              </p:cNvPr>
              <p:cNvGrpSpPr/>
              <p:nvPr/>
            </p:nvGrpSpPr>
            <p:grpSpPr>
              <a:xfrm>
                <a:off x="4971046" y="890136"/>
                <a:ext cx="965936" cy="942419"/>
                <a:chOff x="4719947" y="908583"/>
                <a:chExt cx="1531345" cy="148656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253DD38-26DF-2597-3124-667A2A25801D}"/>
                    </a:ext>
                  </a:extLst>
                </p:cNvPr>
                <p:cNvGrpSpPr/>
                <p:nvPr/>
              </p:nvGrpSpPr>
              <p:grpSpPr>
                <a:xfrm>
                  <a:off x="5031850" y="1088612"/>
                  <a:ext cx="908538" cy="1173193"/>
                  <a:chOff x="3730868" y="2103199"/>
                  <a:chExt cx="908538" cy="117319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1B1D056-CCAD-B799-A6CB-4AC845693533}"/>
                      </a:ext>
                    </a:extLst>
                  </p:cNvPr>
                  <p:cNvGrpSpPr/>
                  <p:nvPr/>
                </p:nvGrpSpPr>
                <p:grpSpPr>
                  <a:xfrm>
                    <a:off x="3730868" y="2204807"/>
                    <a:ext cx="908538" cy="955431"/>
                    <a:chOff x="2189285" y="2350476"/>
                    <a:chExt cx="908538" cy="955431"/>
                  </a:xfrm>
                </p:grpSpPr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919CE665-9E71-8ABE-FE09-72721A9771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89285" y="3305907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3F0E665F-CE1A-D929-4B78-3245268E59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92216" y="2350476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7BFB12D-EA47-46EC-64C8-72AD8015B923}"/>
                      </a:ext>
                    </a:extLst>
                  </p:cNvPr>
                  <p:cNvSpPr/>
                  <p:nvPr/>
                </p:nvSpPr>
                <p:spPr>
                  <a:xfrm>
                    <a:off x="4075965" y="2103199"/>
                    <a:ext cx="197828" cy="212332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Freeform 14">
                    <a:extLst>
                      <a:ext uri="{FF2B5EF4-FFF2-40B4-BE49-F238E27FC236}">
                        <a16:creationId xmlns:a16="http://schemas.microsoft.com/office/drawing/2014/main" id="{21698CCB-5262-1BCD-8BCB-267DB9A802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929684" y="2276184"/>
                    <a:ext cx="111113" cy="822665"/>
                  </a:xfrm>
                  <a:custGeom>
                    <a:avLst/>
                    <a:gdLst>
                      <a:gd name="connsiteX0" fmla="*/ 0 w 122148"/>
                      <a:gd name="connsiteY0" fmla="*/ 573024 h 573024"/>
                      <a:gd name="connsiteX1" fmla="*/ 121920 w 122148"/>
                      <a:gd name="connsiteY1" fmla="*/ 268224 h 573024"/>
                      <a:gd name="connsiteX2" fmla="*/ 24384 w 122148"/>
                      <a:gd name="connsiteY2" fmla="*/ 0 h 573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148" h="573024">
                        <a:moveTo>
                          <a:pt x="0" y="573024"/>
                        </a:moveTo>
                        <a:cubicBezTo>
                          <a:pt x="58928" y="468376"/>
                          <a:pt x="117856" y="363728"/>
                          <a:pt x="121920" y="268224"/>
                        </a:cubicBezTo>
                        <a:cubicBezTo>
                          <a:pt x="125984" y="172720"/>
                          <a:pt x="75184" y="86360"/>
                          <a:pt x="24384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C000"/>
                    </a:solidFill>
                    <a:headEnd type="stealt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" name="Freeform 15">
                    <a:extLst>
                      <a:ext uri="{FF2B5EF4-FFF2-40B4-BE49-F238E27FC236}">
                        <a16:creationId xmlns:a16="http://schemas.microsoft.com/office/drawing/2014/main" id="{7CFAF313-07FA-4D9B-11FB-B5DADDA7F64A}"/>
                      </a:ext>
                    </a:extLst>
                  </p:cNvPr>
                  <p:cNvSpPr/>
                  <p:nvPr/>
                </p:nvSpPr>
                <p:spPr>
                  <a:xfrm>
                    <a:off x="4317753" y="2308968"/>
                    <a:ext cx="111113" cy="822665"/>
                  </a:xfrm>
                  <a:custGeom>
                    <a:avLst/>
                    <a:gdLst>
                      <a:gd name="connsiteX0" fmla="*/ 0 w 122148"/>
                      <a:gd name="connsiteY0" fmla="*/ 573024 h 573024"/>
                      <a:gd name="connsiteX1" fmla="*/ 121920 w 122148"/>
                      <a:gd name="connsiteY1" fmla="*/ 268224 h 573024"/>
                      <a:gd name="connsiteX2" fmla="*/ 24384 w 122148"/>
                      <a:gd name="connsiteY2" fmla="*/ 0 h 573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2148" h="573024">
                        <a:moveTo>
                          <a:pt x="0" y="573024"/>
                        </a:moveTo>
                        <a:cubicBezTo>
                          <a:pt x="58928" y="468376"/>
                          <a:pt x="117856" y="363728"/>
                          <a:pt x="121920" y="268224"/>
                        </a:cubicBezTo>
                        <a:cubicBezTo>
                          <a:pt x="125984" y="172720"/>
                          <a:pt x="75184" y="86360"/>
                          <a:pt x="24384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C000"/>
                    </a:solidFill>
                    <a:headEnd type="stealt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93F8FA18-ED58-EEC9-24A1-42096580392A}"/>
                      </a:ext>
                    </a:extLst>
                  </p:cNvPr>
                  <p:cNvSpPr/>
                  <p:nvPr/>
                </p:nvSpPr>
                <p:spPr>
                  <a:xfrm>
                    <a:off x="4060880" y="3064060"/>
                    <a:ext cx="197828" cy="212332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7AC3BC7-74E3-5305-B061-5AECE5B7B7A0}"/>
                    </a:ext>
                  </a:extLst>
                </p:cNvPr>
                <p:cNvSpPr/>
                <p:nvPr/>
              </p:nvSpPr>
              <p:spPr>
                <a:xfrm>
                  <a:off x="4719947" y="908583"/>
                  <a:ext cx="1531345" cy="148656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BBDA14F-64AA-1EF6-F108-6D2822C16669}"/>
                  </a:ext>
                </a:extLst>
              </p:cNvPr>
              <p:cNvGrpSpPr/>
              <p:nvPr/>
            </p:nvGrpSpPr>
            <p:grpSpPr>
              <a:xfrm>
                <a:off x="5074846" y="1853782"/>
                <a:ext cx="841712" cy="287406"/>
                <a:chOff x="5074846" y="1853782"/>
                <a:chExt cx="841712" cy="287406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D5242C62-73A6-24FE-CBCA-50ABCF965766}"/>
                    </a:ext>
                  </a:extLst>
                </p:cNvPr>
                <p:cNvGrpSpPr/>
                <p:nvPr/>
              </p:nvGrpSpPr>
              <p:grpSpPr>
                <a:xfrm>
                  <a:off x="5074846" y="1864189"/>
                  <a:ext cx="363497" cy="276999"/>
                  <a:chOff x="3063397" y="2184086"/>
                  <a:chExt cx="363497" cy="276999"/>
                </a:xfrm>
              </p:grpSpPr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CA7DFDDF-6F3C-DFFE-8941-920D925728B9}"/>
                      </a:ext>
                    </a:extLst>
                  </p:cNvPr>
                  <p:cNvSpPr/>
                  <p:nvPr/>
                </p:nvSpPr>
                <p:spPr>
                  <a:xfrm>
                    <a:off x="3184554" y="2256115"/>
                    <a:ext cx="124786" cy="132940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6" name="TextBox 95">
                        <a:extLst>
                          <a:ext uri="{FF2B5EF4-FFF2-40B4-BE49-F238E27FC236}">
                            <a16:creationId xmlns:a16="http://schemas.microsoft.com/office/drawing/2014/main" id="{C0B9EB06-B5E1-626D-B1DF-392D3B9670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63397" y="2184086"/>
                        <a:ext cx="36349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  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96" name="TextBox 95">
                        <a:extLst>
                          <a:ext uri="{FF2B5EF4-FFF2-40B4-BE49-F238E27FC236}">
                            <a16:creationId xmlns:a16="http://schemas.microsoft.com/office/drawing/2014/main" id="{C0B9EB06-B5E1-626D-B1DF-392D3B96706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63397" y="2184086"/>
                        <a:ext cx="363497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46667" t="-160870" r="-70000" b="-23478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39C10CAC-016A-2EC3-BDB8-64BD2B0937FE}"/>
                    </a:ext>
                  </a:extLst>
                </p:cNvPr>
                <p:cNvGrpSpPr/>
                <p:nvPr/>
              </p:nvGrpSpPr>
              <p:grpSpPr>
                <a:xfrm>
                  <a:off x="5553061" y="1855230"/>
                  <a:ext cx="363497" cy="276999"/>
                  <a:chOff x="5608067" y="2186840"/>
                  <a:chExt cx="363497" cy="27699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AA3922E7-F79A-3BDA-56A3-D68B9CB763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8067" y="2186840"/>
                        <a:ext cx="36349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  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AA3922E7-F79A-3BDA-56A3-D68B9CB763C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8067" y="2186840"/>
                        <a:ext cx="363497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51724" t="-160870" r="-75862" b="-23478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41B6A9A9-C7B8-61EE-095A-0C63923A3F4D}"/>
                      </a:ext>
                    </a:extLst>
                  </p:cNvPr>
                  <p:cNvSpPr/>
                  <p:nvPr/>
                </p:nvSpPr>
                <p:spPr>
                  <a:xfrm>
                    <a:off x="5727422" y="2263999"/>
                    <a:ext cx="124785" cy="1346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DF823BA-6792-0952-703C-C33A8F795BC9}"/>
                    </a:ext>
                  </a:extLst>
                </p:cNvPr>
                <p:cNvSpPr txBox="1"/>
                <p:nvPr/>
              </p:nvSpPr>
              <p:spPr>
                <a:xfrm>
                  <a:off x="5429672" y="1853782"/>
                  <a:ext cx="1154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</p:grp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F6D2DC-F62A-5F28-B0CB-A49337A22981}"/>
              </a:ext>
            </a:extLst>
          </p:cNvPr>
          <p:cNvGrpSpPr/>
          <p:nvPr/>
        </p:nvGrpSpPr>
        <p:grpSpPr>
          <a:xfrm>
            <a:off x="1950601" y="2937178"/>
            <a:ext cx="999529" cy="982285"/>
            <a:chOff x="2454791" y="902046"/>
            <a:chExt cx="1531345" cy="148656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07C6233-127E-2511-8A76-9C1CA287FBE9}"/>
                </a:ext>
              </a:extLst>
            </p:cNvPr>
            <p:cNvGrpSpPr/>
            <p:nvPr/>
          </p:nvGrpSpPr>
          <p:grpSpPr>
            <a:xfrm>
              <a:off x="2783211" y="1174914"/>
              <a:ext cx="908538" cy="955431"/>
              <a:chOff x="2189285" y="2350476"/>
              <a:chExt cx="908538" cy="95543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C0DB67A-EA6F-2AAB-81E6-D87E4CBF7546}"/>
                  </a:ext>
                </a:extLst>
              </p:cNvPr>
              <p:cNvCxnSpPr/>
              <p:nvPr/>
            </p:nvCxnSpPr>
            <p:spPr>
              <a:xfrm>
                <a:off x="2189285" y="3305907"/>
                <a:ext cx="905607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F77204-FAB4-9EA4-D6AC-888B2FF014B8}"/>
                  </a:ext>
                </a:extLst>
              </p:cNvPr>
              <p:cNvCxnSpPr/>
              <p:nvPr/>
            </p:nvCxnSpPr>
            <p:spPr>
              <a:xfrm>
                <a:off x="2192216" y="2350476"/>
                <a:ext cx="905607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8C6FE9-B839-CC8D-BDFD-271E50C048EE}"/>
                </a:ext>
              </a:extLst>
            </p:cNvPr>
            <p:cNvSpPr/>
            <p:nvPr/>
          </p:nvSpPr>
          <p:spPr>
            <a:xfrm>
              <a:off x="2454791" y="902046"/>
              <a:ext cx="1531345" cy="1486569"/>
            </a:xfrm>
            <a:prstGeom prst="ellipse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9EEC248-5B16-EC86-4540-11B6C6DCBA7D}"/>
              </a:ext>
            </a:extLst>
          </p:cNvPr>
          <p:cNvGrpSpPr/>
          <p:nvPr/>
        </p:nvGrpSpPr>
        <p:grpSpPr>
          <a:xfrm>
            <a:off x="4612007" y="4477948"/>
            <a:ext cx="2835830" cy="2060964"/>
            <a:chOff x="6176156" y="4031845"/>
            <a:chExt cx="3457230" cy="2212732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8F3C87B4-0689-43E3-F84B-C05D9B29344C}"/>
                </a:ext>
              </a:extLst>
            </p:cNvPr>
            <p:cNvSpPr/>
            <p:nvPr/>
          </p:nvSpPr>
          <p:spPr>
            <a:xfrm>
              <a:off x="6674774" y="5829526"/>
              <a:ext cx="2958612" cy="6842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9D831FA9-D01F-4C0A-2956-C2DE43BB6D8F}"/>
                </a:ext>
              </a:extLst>
            </p:cNvPr>
            <p:cNvSpPr/>
            <p:nvPr/>
          </p:nvSpPr>
          <p:spPr>
            <a:xfrm rot="16200000">
              <a:off x="5769892" y="4912127"/>
              <a:ext cx="1840638" cy="8007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4B287B6-5248-DECF-5050-6CC0CB245301}"/>
                    </a:ext>
                  </a:extLst>
                </p:cNvPr>
                <p:cNvSpPr txBox="1"/>
                <p:nvPr/>
              </p:nvSpPr>
              <p:spPr>
                <a:xfrm>
                  <a:off x="7775875" y="5875245"/>
                  <a:ext cx="55739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4B287B6-5248-DECF-5050-6CC0CB245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5875" y="5875245"/>
                  <a:ext cx="55739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7C59A91-3B4E-302D-9230-5D1CB6AC476B}"/>
                    </a:ext>
                  </a:extLst>
                </p:cNvPr>
                <p:cNvSpPr txBox="1"/>
                <p:nvPr/>
              </p:nvSpPr>
              <p:spPr>
                <a:xfrm rot="16200000">
                  <a:off x="5928149" y="4581315"/>
                  <a:ext cx="114234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7C59A91-3B4E-302D-9230-5D1CB6AC4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928149" y="4581315"/>
                  <a:ext cx="1142346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7" name="Picture 116" descr="Icon&#10;&#10;Description automatically generated">
              <a:extLst>
                <a:ext uri="{FF2B5EF4-FFF2-40B4-BE49-F238E27FC236}">
                  <a16:creationId xmlns:a16="http://schemas.microsoft.com/office/drawing/2014/main" id="{53704CF3-C28C-99FA-F2FD-05DA7223F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30247" y="4136974"/>
              <a:ext cx="2599799" cy="1690510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87C2281-B1C0-9F6F-4799-6B7B61F64345}"/>
              </a:ext>
            </a:extLst>
          </p:cNvPr>
          <p:cNvGrpSpPr/>
          <p:nvPr/>
        </p:nvGrpSpPr>
        <p:grpSpPr>
          <a:xfrm>
            <a:off x="7330528" y="2550051"/>
            <a:ext cx="3428361" cy="1673020"/>
            <a:chOff x="6353592" y="2424669"/>
            <a:chExt cx="3428361" cy="167302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AE2003C-8A8B-737F-B00D-8A026E538803}"/>
                </a:ext>
              </a:extLst>
            </p:cNvPr>
            <p:cNvGrpSpPr/>
            <p:nvPr/>
          </p:nvGrpSpPr>
          <p:grpSpPr>
            <a:xfrm>
              <a:off x="7115004" y="2424669"/>
              <a:ext cx="2666949" cy="1673020"/>
              <a:chOff x="8210417" y="1310555"/>
              <a:chExt cx="3404221" cy="2222910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AE14AB30-B16A-6B6A-25D2-72C12F827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22366" y="1310555"/>
                <a:ext cx="2829709" cy="1865035"/>
              </a:xfrm>
              <a:prstGeom prst="rect">
                <a:avLst/>
              </a:prstGeom>
            </p:spPr>
          </p:pic>
          <p:sp>
            <p:nvSpPr>
              <p:cNvPr id="83" name="Right Arrow 82">
                <a:extLst>
                  <a:ext uri="{FF2B5EF4-FFF2-40B4-BE49-F238E27FC236}">
                    <a16:creationId xmlns:a16="http://schemas.microsoft.com/office/drawing/2014/main" id="{CF34FA21-EF46-1BB5-D74F-EB65C56E0EC6}"/>
                  </a:ext>
                </a:extLst>
              </p:cNvPr>
              <p:cNvSpPr/>
              <p:nvPr/>
            </p:nvSpPr>
            <p:spPr>
              <a:xfrm>
                <a:off x="8656026" y="3118414"/>
                <a:ext cx="2958612" cy="6842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Arrow 83">
                <a:extLst>
                  <a:ext uri="{FF2B5EF4-FFF2-40B4-BE49-F238E27FC236}">
                    <a16:creationId xmlns:a16="http://schemas.microsoft.com/office/drawing/2014/main" id="{C2DBAB58-DDE0-23F0-DE83-C4ED58518FC8}"/>
                  </a:ext>
                </a:extLst>
              </p:cNvPr>
              <p:cNvSpPr/>
              <p:nvPr/>
            </p:nvSpPr>
            <p:spPr>
              <a:xfrm rot="16200000">
                <a:off x="7751144" y="2201015"/>
                <a:ext cx="1840638" cy="80073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57BD2370-4B7A-FA00-DEE3-32536A4D633D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386" y="3164133"/>
                    <a:ext cx="55739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A454D00-7405-402A-4F4E-6D53E352C3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386" y="3164133"/>
                    <a:ext cx="55739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8139EDB6-32DC-86C6-6B51-2902956723A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145995" y="2077947"/>
                    <a:ext cx="49817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8139EDB6-32DC-86C6-6B51-2902956723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145995" y="2077947"/>
                    <a:ext cx="49817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67742" r="-45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8" name="Right Arrow 117">
              <a:extLst>
                <a:ext uri="{FF2B5EF4-FFF2-40B4-BE49-F238E27FC236}">
                  <a16:creationId xmlns:a16="http://schemas.microsoft.com/office/drawing/2014/main" id="{0745FD57-3038-6DAB-C429-A779B739D9FD}"/>
                </a:ext>
              </a:extLst>
            </p:cNvPr>
            <p:cNvSpPr/>
            <p:nvPr/>
          </p:nvSpPr>
          <p:spPr>
            <a:xfrm>
              <a:off x="6353592" y="3024360"/>
              <a:ext cx="688838" cy="12012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1D99572-0B39-BEF6-6FE0-B418AAEE4565}"/>
              </a:ext>
            </a:extLst>
          </p:cNvPr>
          <p:cNvGrpSpPr/>
          <p:nvPr/>
        </p:nvGrpSpPr>
        <p:grpSpPr>
          <a:xfrm>
            <a:off x="3907537" y="2667922"/>
            <a:ext cx="3136124" cy="1548982"/>
            <a:chOff x="3027371" y="2548706"/>
            <a:chExt cx="3136124" cy="154898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9EF78B0-AC38-D1C6-E1C2-D191AB052BB9}"/>
                </a:ext>
              </a:extLst>
            </p:cNvPr>
            <p:cNvGrpSpPr/>
            <p:nvPr/>
          </p:nvGrpSpPr>
          <p:grpSpPr>
            <a:xfrm>
              <a:off x="3845967" y="2548706"/>
              <a:ext cx="2317528" cy="1548982"/>
              <a:chOff x="6566698" y="1791494"/>
              <a:chExt cx="3022563" cy="2212732"/>
            </a:xfrm>
          </p:grpSpPr>
          <p:sp>
            <p:nvSpPr>
              <p:cNvPr id="76" name="Right Arrow 75">
                <a:extLst>
                  <a:ext uri="{FF2B5EF4-FFF2-40B4-BE49-F238E27FC236}">
                    <a16:creationId xmlns:a16="http://schemas.microsoft.com/office/drawing/2014/main" id="{AE2A0DF4-815B-2172-A71E-F5E6FC5D6DC6}"/>
                  </a:ext>
                </a:extLst>
              </p:cNvPr>
              <p:cNvSpPr/>
              <p:nvPr/>
            </p:nvSpPr>
            <p:spPr>
              <a:xfrm>
                <a:off x="6944987" y="3589175"/>
                <a:ext cx="2644274" cy="6842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id="{37D13B5E-3206-5A1A-B815-396C20226812}"/>
                  </a:ext>
                </a:extLst>
              </p:cNvPr>
              <p:cNvSpPr/>
              <p:nvPr/>
            </p:nvSpPr>
            <p:spPr>
              <a:xfrm rot="16200000">
                <a:off x="6035400" y="2676030"/>
                <a:ext cx="1840638" cy="71566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E739BF6-CF1B-0C4F-9B31-378B687B76E1}"/>
                      </a:ext>
                    </a:extLst>
                  </p:cNvPr>
                  <p:cNvSpPr txBox="1"/>
                  <p:nvPr/>
                </p:nvSpPr>
                <p:spPr>
                  <a:xfrm>
                    <a:off x="8205104" y="3634894"/>
                    <a:ext cx="49817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9FF0938-7E03-B870-C2AF-71BBA8C08E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5104" y="3634894"/>
                    <a:ext cx="498176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0B679B4F-E93B-F176-8D6F-1A31FFC694D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502276" y="2471041"/>
                    <a:ext cx="49817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38285793-4435-2820-0B5D-5779FC201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502276" y="2471041"/>
                    <a:ext cx="49817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0" name="Picture 7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3A1E84A-3040-5B9E-DEA2-EB97E0E48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82056" y="1916071"/>
                <a:ext cx="2551643" cy="1673103"/>
              </a:xfrm>
              <a:prstGeom prst="rect">
                <a:avLst/>
              </a:prstGeom>
            </p:spPr>
          </p:pic>
        </p:grpSp>
        <p:sp>
          <p:nvSpPr>
            <p:cNvPr id="119" name="Right Arrow 118">
              <a:extLst>
                <a:ext uri="{FF2B5EF4-FFF2-40B4-BE49-F238E27FC236}">
                  <a16:creationId xmlns:a16="http://schemas.microsoft.com/office/drawing/2014/main" id="{5E6944E1-A84B-B289-3E0E-A9ED9CB5AC0C}"/>
                </a:ext>
              </a:extLst>
            </p:cNvPr>
            <p:cNvSpPr/>
            <p:nvPr/>
          </p:nvSpPr>
          <p:spPr>
            <a:xfrm>
              <a:off x="3027371" y="3104993"/>
              <a:ext cx="688838" cy="12012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3" name="Freeform 122">
            <a:extLst>
              <a:ext uri="{FF2B5EF4-FFF2-40B4-BE49-F238E27FC236}">
                <a16:creationId xmlns:a16="http://schemas.microsoft.com/office/drawing/2014/main" id="{CC8F188D-02B7-83FD-69B8-B4FF0ABA1416}"/>
              </a:ext>
            </a:extLst>
          </p:cNvPr>
          <p:cNvSpPr/>
          <p:nvPr/>
        </p:nvSpPr>
        <p:spPr>
          <a:xfrm rot="2667757">
            <a:off x="7757858" y="3955718"/>
            <a:ext cx="379292" cy="1991242"/>
          </a:xfrm>
          <a:custGeom>
            <a:avLst/>
            <a:gdLst>
              <a:gd name="connsiteX0" fmla="*/ 0 w 122148"/>
              <a:gd name="connsiteY0" fmla="*/ 573024 h 573024"/>
              <a:gd name="connsiteX1" fmla="*/ 121920 w 122148"/>
              <a:gd name="connsiteY1" fmla="*/ 268224 h 573024"/>
              <a:gd name="connsiteX2" fmla="*/ 24384 w 122148"/>
              <a:gd name="connsiteY2" fmla="*/ 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573024">
                <a:moveTo>
                  <a:pt x="0" y="573024"/>
                </a:moveTo>
                <a:cubicBezTo>
                  <a:pt x="58928" y="468376"/>
                  <a:pt x="117856" y="363728"/>
                  <a:pt x="121920" y="268224"/>
                </a:cubicBezTo>
                <a:cubicBezTo>
                  <a:pt x="125984" y="172720"/>
                  <a:pt x="75184" y="86360"/>
                  <a:pt x="24384" y="0"/>
                </a:cubicBezTo>
              </a:path>
            </a:pathLst>
          </a:custGeom>
          <a:noFill/>
          <a:ln w="60325">
            <a:solidFill>
              <a:srgbClr val="7030A0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C3623C2-05D2-429F-D601-28A7C506C906}"/>
              </a:ext>
            </a:extLst>
          </p:cNvPr>
          <p:cNvGrpSpPr/>
          <p:nvPr/>
        </p:nvGrpSpPr>
        <p:grpSpPr>
          <a:xfrm>
            <a:off x="7273922" y="4575866"/>
            <a:ext cx="1081430" cy="461665"/>
            <a:chOff x="7190436" y="4504937"/>
            <a:chExt cx="108143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B87F124-F684-ED6B-F1E0-25155E39F53E}"/>
                    </a:ext>
                  </a:extLst>
                </p:cNvPr>
                <p:cNvSpPr txBox="1"/>
                <p:nvPr/>
              </p:nvSpPr>
              <p:spPr>
                <a:xfrm>
                  <a:off x="7319097" y="4606508"/>
                  <a:ext cx="95276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B87F124-F684-ED6B-F1E0-25155E39F5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097" y="4606508"/>
                  <a:ext cx="952769" cy="276999"/>
                </a:xfrm>
                <a:prstGeom prst="rect">
                  <a:avLst/>
                </a:prstGeom>
                <a:blipFill>
                  <a:blip r:embed="rId18"/>
                  <a:stretch>
                    <a:fillRect t="-4348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BD1BA64-E402-A9EB-E8A9-1EAA4C8420DA}"/>
                    </a:ext>
                  </a:extLst>
                </p:cNvPr>
                <p:cNvSpPr txBox="1"/>
                <p:nvPr/>
              </p:nvSpPr>
              <p:spPr>
                <a:xfrm>
                  <a:off x="7190436" y="4504937"/>
                  <a:ext cx="33099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BD1BA64-E402-A9EB-E8A9-1EAA4C842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436" y="4504937"/>
                  <a:ext cx="330997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3571" r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57759D86-F95D-FE55-9658-C9F8BED2C254}"/>
              </a:ext>
            </a:extLst>
          </p:cNvPr>
          <p:cNvSpPr/>
          <p:nvPr/>
        </p:nvSpPr>
        <p:spPr>
          <a:xfrm rot="16200000" flipH="1">
            <a:off x="1298722" y="3027743"/>
            <a:ext cx="162353" cy="731216"/>
          </a:xfrm>
          <a:custGeom>
            <a:avLst/>
            <a:gdLst>
              <a:gd name="connsiteX0" fmla="*/ 152436 w 225946"/>
              <a:gd name="connsiteY0" fmla="*/ 0 h 475488"/>
              <a:gd name="connsiteX1" fmla="*/ 158532 w 225946"/>
              <a:gd name="connsiteY1" fmla="*/ 152400 h 475488"/>
              <a:gd name="connsiteX2" fmla="*/ 54900 w 225946"/>
              <a:gd name="connsiteY2" fmla="*/ 176784 h 475488"/>
              <a:gd name="connsiteX3" fmla="*/ 225588 w 225946"/>
              <a:gd name="connsiteY3" fmla="*/ 219456 h 475488"/>
              <a:gd name="connsiteX4" fmla="*/ 36 w 225946"/>
              <a:gd name="connsiteY4" fmla="*/ 256032 h 475488"/>
              <a:gd name="connsiteX5" fmla="*/ 207300 w 225946"/>
              <a:gd name="connsiteY5" fmla="*/ 286512 h 475488"/>
              <a:gd name="connsiteX6" fmla="*/ 121956 w 225946"/>
              <a:gd name="connsiteY6" fmla="*/ 329184 h 475488"/>
              <a:gd name="connsiteX7" fmla="*/ 121956 w 225946"/>
              <a:gd name="connsiteY7" fmla="*/ 475488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946" h="475488">
                <a:moveTo>
                  <a:pt x="152436" y="0"/>
                </a:moveTo>
                <a:cubicBezTo>
                  <a:pt x="163612" y="61468"/>
                  <a:pt x="174788" y="122936"/>
                  <a:pt x="158532" y="152400"/>
                </a:cubicBezTo>
                <a:cubicBezTo>
                  <a:pt x="142276" y="181864"/>
                  <a:pt x="43724" y="165608"/>
                  <a:pt x="54900" y="176784"/>
                </a:cubicBezTo>
                <a:cubicBezTo>
                  <a:pt x="66076" y="187960"/>
                  <a:pt x="234732" y="206248"/>
                  <a:pt x="225588" y="219456"/>
                </a:cubicBezTo>
                <a:cubicBezTo>
                  <a:pt x="216444" y="232664"/>
                  <a:pt x="3084" y="244856"/>
                  <a:pt x="36" y="256032"/>
                </a:cubicBezTo>
                <a:cubicBezTo>
                  <a:pt x="-3012" y="267208"/>
                  <a:pt x="186980" y="274320"/>
                  <a:pt x="207300" y="286512"/>
                </a:cubicBezTo>
                <a:cubicBezTo>
                  <a:pt x="227620" y="298704"/>
                  <a:pt x="136180" y="297688"/>
                  <a:pt x="121956" y="329184"/>
                </a:cubicBezTo>
                <a:cubicBezTo>
                  <a:pt x="107732" y="360680"/>
                  <a:pt x="114844" y="418084"/>
                  <a:pt x="121956" y="475488"/>
                </a:cubicBezTo>
              </a:path>
            </a:pathLst>
          </a:custGeom>
          <a:noFill/>
          <a:ln w="44450">
            <a:solidFill>
              <a:srgbClr val="FFC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0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123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368-F9A5-7116-7610-A5C5753B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ES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632B-E275-DF53-8B9A-7A1775CE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FD1F9-634A-B023-690F-95DD8270085B}"/>
              </a:ext>
            </a:extLst>
          </p:cNvPr>
          <p:cNvSpPr txBox="1"/>
          <p:nvPr/>
        </p:nvSpPr>
        <p:spPr>
          <a:xfrm>
            <a:off x="523106" y="1479895"/>
            <a:ext cx="1959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  <a:cs typeface="Times New Roman" panose="02020603050405020304" pitchFamily="18" charset="0"/>
              </a:rPr>
              <a:t>Pulse 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1C14B-E4D4-C64C-DE55-726C653D3499}"/>
              </a:ext>
            </a:extLst>
          </p:cNvPr>
          <p:cNvSpPr txBox="1"/>
          <p:nvPr/>
        </p:nvSpPr>
        <p:spPr>
          <a:xfrm>
            <a:off x="1010356" y="3861896"/>
            <a:ext cx="1118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  <a:cs typeface="Times New Roman" panose="02020603050405020304" pitchFamily="18" charset="0"/>
              </a:rPr>
              <a:t>Setup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73D45C-0937-5F33-285D-76813EA74651}"/>
              </a:ext>
            </a:extLst>
          </p:cNvPr>
          <p:cNvGrpSpPr/>
          <p:nvPr/>
        </p:nvGrpSpPr>
        <p:grpSpPr>
          <a:xfrm>
            <a:off x="2535791" y="1019085"/>
            <a:ext cx="7565690" cy="1755103"/>
            <a:chOff x="2429460" y="776835"/>
            <a:chExt cx="7565690" cy="1755103"/>
          </a:xfrm>
        </p:grpSpPr>
        <p:pic>
          <p:nvPicPr>
            <p:cNvPr id="5" name="Content Placeholder 4" descr="Chart&#10;&#10;Description automatically generated">
              <a:extLst>
                <a:ext uri="{FF2B5EF4-FFF2-40B4-BE49-F238E27FC236}">
                  <a16:creationId xmlns:a16="http://schemas.microsoft.com/office/drawing/2014/main" id="{9C6BA268-2D0B-34BD-8309-86BAD9D1D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460" y="776835"/>
              <a:ext cx="7565690" cy="175510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2DE82F-6A2C-3DAE-5C1C-0C8F2B5C2958}"/>
                </a:ext>
              </a:extLst>
            </p:cNvPr>
            <p:cNvSpPr/>
            <p:nvPr/>
          </p:nvSpPr>
          <p:spPr>
            <a:xfrm>
              <a:off x="2536466" y="906449"/>
              <a:ext cx="389614" cy="45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2BA19-736D-FCAD-CF1B-9713D4CC370F}"/>
              </a:ext>
            </a:extLst>
          </p:cNvPr>
          <p:cNvGrpSpPr/>
          <p:nvPr/>
        </p:nvGrpSpPr>
        <p:grpSpPr>
          <a:xfrm>
            <a:off x="3025325" y="2798042"/>
            <a:ext cx="7359866" cy="2903314"/>
            <a:chOff x="3017374" y="2774188"/>
            <a:chExt cx="7359866" cy="29033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B5156A-BCDE-A60F-B236-C7F470792488}"/>
                </a:ext>
              </a:extLst>
            </p:cNvPr>
            <p:cNvGrpSpPr/>
            <p:nvPr/>
          </p:nvGrpSpPr>
          <p:grpSpPr>
            <a:xfrm>
              <a:off x="3017374" y="2774188"/>
              <a:ext cx="6586622" cy="2903314"/>
              <a:chOff x="3017374" y="2774188"/>
              <a:chExt cx="6586622" cy="290331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726AA64-DD8F-53AF-B70E-27F3A84EB626}"/>
                  </a:ext>
                </a:extLst>
              </p:cNvPr>
              <p:cNvGrpSpPr/>
              <p:nvPr/>
            </p:nvGrpSpPr>
            <p:grpSpPr>
              <a:xfrm>
                <a:off x="3017374" y="2774188"/>
                <a:ext cx="6586622" cy="2903314"/>
                <a:chOff x="3017374" y="2774188"/>
                <a:chExt cx="6586622" cy="2903314"/>
              </a:xfrm>
            </p:grpSpPr>
            <p:pic>
              <p:nvPicPr>
                <p:cNvPr id="10" name="Picture 9" descr="Diagram&#10;&#10;Description automatically generated">
                  <a:extLst>
                    <a:ext uri="{FF2B5EF4-FFF2-40B4-BE49-F238E27FC236}">
                      <a16:creationId xmlns:a16="http://schemas.microsoft.com/office/drawing/2014/main" id="{EA7422EC-671E-DAF7-3E19-DC2144992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7374" y="2774188"/>
                  <a:ext cx="6586622" cy="2903314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3B6F4AF-3698-A9E8-2D39-5868CB33F5FD}"/>
                    </a:ext>
                  </a:extLst>
                </p:cNvPr>
                <p:cNvSpPr/>
                <p:nvPr/>
              </p:nvSpPr>
              <p:spPr>
                <a:xfrm>
                  <a:off x="8531750" y="3838042"/>
                  <a:ext cx="588396" cy="10440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BCA43BB-C117-0C6B-C965-E076CE9A4750}"/>
                  </a:ext>
                </a:extLst>
              </p:cNvPr>
              <p:cNvSpPr/>
              <p:nvPr/>
            </p:nvSpPr>
            <p:spPr>
              <a:xfrm>
                <a:off x="7808181" y="4882101"/>
                <a:ext cx="1645920" cy="3816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17" descr="A picture containing indoor, white, decorated&#10;&#10;Description automatically generated">
              <a:extLst>
                <a:ext uri="{FF2B5EF4-FFF2-40B4-BE49-F238E27FC236}">
                  <a16:creationId xmlns:a16="http://schemas.microsoft.com/office/drawing/2014/main" id="{1A3E4528-E5D9-5DBF-087A-2DE518CD7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8000"/>
            </a:blip>
            <a:stretch>
              <a:fillRect/>
            </a:stretch>
          </p:blipFill>
          <p:spPr>
            <a:xfrm>
              <a:off x="8260615" y="3328414"/>
              <a:ext cx="2116625" cy="2188805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13A3E5-4BFB-500E-923A-7F49EAB227EE}"/>
              </a:ext>
            </a:extLst>
          </p:cNvPr>
          <p:cNvSpPr txBox="1"/>
          <p:nvPr/>
        </p:nvSpPr>
        <p:spPr>
          <a:xfrm>
            <a:off x="2046257" y="6516633"/>
            <a:ext cx="756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Ann. Phys. (Berlin)526, No. 1–2, 31–49 (2014) / DOI 10.1002/andp.201300153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DB755F-66B7-2FCD-06CA-886BBED9C7B6}"/>
              </a:ext>
            </a:extLst>
          </p:cNvPr>
          <p:cNvGrpSpPr/>
          <p:nvPr/>
        </p:nvGrpSpPr>
        <p:grpSpPr>
          <a:xfrm>
            <a:off x="9580182" y="1555269"/>
            <a:ext cx="2514885" cy="2437837"/>
            <a:chOff x="7522252" y="3384864"/>
            <a:chExt cx="2514885" cy="24378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F16225-5030-A2E4-EA38-4FF5EB3A36A9}"/>
                </a:ext>
              </a:extLst>
            </p:cNvPr>
            <p:cNvGrpSpPr/>
            <p:nvPr/>
          </p:nvGrpSpPr>
          <p:grpSpPr>
            <a:xfrm>
              <a:off x="7522252" y="3384864"/>
              <a:ext cx="2514885" cy="2437837"/>
              <a:chOff x="7522252" y="3384864"/>
              <a:chExt cx="2514885" cy="2437837"/>
            </a:xfrm>
          </p:grpSpPr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EDAAD4D4-C773-4DCC-742F-24E2978E6A43}"/>
                  </a:ext>
                </a:extLst>
              </p:cNvPr>
              <p:cNvSpPr/>
              <p:nvPr/>
            </p:nvSpPr>
            <p:spPr>
              <a:xfrm>
                <a:off x="7974685" y="5406664"/>
                <a:ext cx="2062452" cy="6586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CBEF50-65B2-1313-D2D8-E05A18422080}"/>
                      </a:ext>
                    </a:extLst>
                  </p:cNvPr>
                  <p:cNvSpPr txBox="1"/>
                  <p:nvPr/>
                </p:nvSpPr>
                <p:spPr>
                  <a:xfrm>
                    <a:off x="8777251" y="5422591"/>
                    <a:ext cx="685851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CBEF50-65B2-1313-D2D8-E05A184220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7251" y="5422591"/>
                    <a:ext cx="685851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BB45E1A-72B8-074E-6129-1AEEFF034A6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375035" y="4140790"/>
                    <a:ext cx="694543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BB45E1A-72B8-074E-6129-1AEEFF034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375035" y="4140790"/>
                    <a:ext cx="694543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99633D39-97F5-809C-53C9-8D6FB7389CFE}"/>
                  </a:ext>
                </a:extLst>
              </p:cNvPr>
              <p:cNvSpPr/>
              <p:nvPr/>
            </p:nvSpPr>
            <p:spPr>
              <a:xfrm rot="16200000">
                <a:off x="6950198" y="4397703"/>
                <a:ext cx="2071398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151A15-18D8-3D8C-67C7-5896DA8447DB}"/>
                      </a:ext>
                    </a:extLst>
                  </p:cNvPr>
                  <p:cNvSpPr txBox="1"/>
                  <p:nvPr/>
                </p:nvSpPr>
                <p:spPr>
                  <a:xfrm>
                    <a:off x="8328852" y="5343305"/>
                    <a:ext cx="47011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151A15-18D8-3D8C-67C7-5896DA8447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8852" y="5343305"/>
                    <a:ext cx="470110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C0204D9-70CF-10E7-BBBD-75DFA7483AA0}"/>
                      </a:ext>
                    </a:extLst>
                  </p:cNvPr>
                  <p:cNvSpPr txBox="1"/>
                  <p:nvPr/>
                </p:nvSpPr>
                <p:spPr>
                  <a:xfrm>
                    <a:off x="9418941" y="5365886"/>
                    <a:ext cx="489514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C0204D9-70CF-10E7-BBBD-75DFA7483A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941" y="5365886"/>
                    <a:ext cx="48951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6BE0595-E973-AF42-BED8-A1561AA9A53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611472" y="4720021"/>
                    <a:ext cx="400111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6BE0595-E973-AF42-BED8-A1561AA9A5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611472" y="4720021"/>
                    <a:ext cx="400111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0383279-B65D-35D8-1D3D-BBCF6D964FA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513647" y="3587607"/>
                    <a:ext cx="573516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0383279-B65D-35D8-1D3D-BBCF6D964F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513647" y="3587607"/>
                    <a:ext cx="573516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8E6DB7-4E03-4201-D625-650ED89D23CE}"/>
                  </a:ext>
                </a:extLst>
              </p:cNvPr>
              <p:cNvSpPr/>
              <p:nvPr/>
            </p:nvSpPr>
            <p:spPr>
              <a:xfrm>
                <a:off x="9307280" y="3537022"/>
                <a:ext cx="563078" cy="5457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6F7E95-6F6C-CB40-255F-41F5D7BF8D17}"/>
                  </a:ext>
                </a:extLst>
              </p:cNvPr>
              <p:cNvSpPr/>
              <p:nvPr/>
            </p:nvSpPr>
            <p:spPr>
              <a:xfrm>
                <a:off x="9420448" y="4719555"/>
                <a:ext cx="333154" cy="4235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B7FD441-ED89-D9F9-2A65-ED7A67E9E279}"/>
                  </a:ext>
                </a:extLst>
              </p:cNvPr>
              <p:cNvSpPr/>
              <p:nvPr/>
            </p:nvSpPr>
            <p:spPr>
              <a:xfrm rot="2605348">
                <a:off x="8285551" y="4423351"/>
                <a:ext cx="463108" cy="96359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E15148F-9004-19D2-D859-8ADA26C74B4C}"/>
                  </a:ext>
                </a:extLst>
              </p:cNvPr>
              <p:cNvSpPr/>
              <p:nvPr/>
            </p:nvSpPr>
            <p:spPr>
              <a:xfrm rot="2605348">
                <a:off x="8324169" y="3595821"/>
                <a:ext cx="390934" cy="517481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5D0CF5A-E197-68FF-3AE4-082E83A92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88153" y="3796920"/>
                <a:ext cx="0" cy="1618583"/>
              </a:xfrm>
              <a:prstGeom prst="line">
                <a:avLst/>
              </a:prstGeom>
              <a:ln w="412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99831A1-3980-4B38-7918-7F3ADDC813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9636" y="3827297"/>
                <a:ext cx="0" cy="1618583"/>
              </a:xfrm>
              <a:prstGeom prst="line">
                <a:avLst/>
              </a:prstGeom>
              <a:ln w="412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751894-2DAF-3ACF-C0F8-681442FA2E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85842" y="4896096"/>
                <a:ext cx="1625662" cy="10653"/>
              </a:xfrm>
              <a:prstGeom prst="line">
                <a:avLst/>
              </a:prstGeom>
              <a:ln w="412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3728467-8EB9-26EB-ECE5-1B900128D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6285" y="3829390"/>
              <a:ext cx="1625662" cy="10653"/>
            </a:xfrm>
            <a:prstGeom prst="line">
              <a:avLst/>
            </a:prstGeom>
            <a:ln w="412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16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368-F9A5-7116-7610-A5C5753B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ES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632B-E275-DF53-8B9A-7A1775CE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0AA5414-658B-AD6D-5D62-A73661BFE7E9}"/>
              </a:ext>
            </a:extLst>
          </p:cNvPr>
          <p:cNvGrpSpPr/>
          <p:nvPr/>
        </p:nvGrpSpPr>
        <p:grpSpPr>
          <a:xfrm>
            <a:off x="3049451" y="2093956"/>
            <a:ext cx="3162854" cy="2273414"/>
            <a:chOff x="4255229" y="2170889"/>
            <a:chExt cx="2699523" cy="18737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E5B9FC1-A7C7-98A8-462D-2B9BEFE35361}"/>
                </a:ext>
              </a:extLst>
            </p:cNvPr>
            <p:cNvGrpSpPr/>
            <p:nvPr/>
          </p:nvGrpSpPr>
          <p:grpSpPr>
            <a:xfrm>
              <a:off x="4255229" y="2170889"/>
              <a:ext cx="1715908" cy="1873712"/>
              <a:chOff x="8727272" y="1035900"/>
              <a:chExt cx="1715908" cy="1873712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3DECD41-C115-37CD-995C-78E41931437A}"/>
                  </a:ext>
                </a:extLst>
              </p:cNvPr>
              <p:cNvGrpSpPr/>
              <p:nvPr/>
            </p:nvGrpSpPr>
            <p:grpSpPr>
              <a:xfrm>
                <a:off x="8795970" y="1207323"/>
                <a:ext cx="1362583" cy="1405278"/>
                <a:chOff x="892238" y="3290225"/>
                <a:chExt cx="2461141" cy="2597187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38DE2BB-6490-FA4C-C886-56F9367A8537}"/>
                    </a:ext>
                  </a:extLst>
                </p:cNvPr>
                <p:cNvGrpSpPr/>
                <p:nvPr/>
              </p:nvGrpSpPr>
              <p:grpSpPr>
                <a:xfrm>
                  <a:off x="2771480" y="4095918"/>
                  <a:ext cx="581899" cy="307669"/>
                  <a:chOff x="2386159" y="3116156"/>
                  <a:chExt cx="734306" cy="383182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3649A739-0392-DE4F-4C3A-74E6F2D3CF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BE69C455-CB50-AF41-F338-F2B3C1C9FAE2}"/>
                      </a:ext>
                    </a:extLst>
                  </p:cNvPr>
                  <p:cNvSpPr/>
                  <p:nvPr/>
                </p:nvSpPr>
                <p:spPr>
                  <a:xfrm>
                    <a:off x="2856695" y="3116156"/>
                    <a:ext cx="263770" cy="28135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0ED5940-53CB-A7E7-65B0-56219F71C49B}"/>
                    </a:ext>
                  </a:extLst>
                </p:cNvPr>
                <p:cNvGrpSpPr/>
                <p:nvPr/>
              </p:nvGrpSpPr>
              <p:grpSpPr>
                <a:xfrm>
                  <a:off x="1840449" y="5063731"/>
                  <a:ext cx="305713" cy="823681"/>
                  <a:chOff x="1211279" y="4321492"/>
                  <a:chExt cx="385783" cy="1025839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ECEF7DFC-8229-FAAE-5C71-A92467C10E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B67C3A01-C74E-8408-F368-3410A7DAEC39}"/>
                      </a:ext>
                    </a:extLst>
                  </p:cNvPr>
                  <p:cNvSpPr/>
                  <p:nvPr/>
                </p:nvSpPr>
                <p:spPr>
                  <a:xfrm>
                    <a:off x="1211279" y="5065977"/>
                    <a:ext cx="263770" cy="2813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AAD7B8B-5E22-0DF1-53DD-6D9586629A81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2CB92041-E8BB-3CF5-B03D-30A993CE8307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D61A4DA-E942-CE52-6156-D34EF02A91B1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D7324BCE-71BD-80A4-6AD3-EADF3C93F5A5}"/>
                    </a:ext>
                  </a:extLst>
                </p:cNvPr>
                <p:cNvGrpSpPr/>
                <p:nvPr/>
              </p:nvGrpSpPr>
              <p:grpSpPr>
                <a:xfrm>
                  <a:off x="892238" y="4771534"/>
                  <a:ext cx="932360" cy="576590"/>
                  <a:chOff x="14719" y="3957582"/>
                  <a:chExt cx="1176558" cy="718104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9529B59F-5E5F-2928-AF3E-246DE44E02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FB9B78C2-1947-1379-CF7B-0446E8EE4BF4}"/>
                      </a:ext>
                    </a:extLst>
                  </p:cNvPr>
                  <p:cNvSpPr/>
                  <p:nvPr/>
                </p:nvSpPr>
                <p:spPr>
                  <a:xfrm>
                    <a:off x="14719" y="4166162"/>
                    <a:ext cx="483496" cy="50952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61CF3C8-C851-2D54-40EC-1B5FF724BE8E}"/>
                    </a:ext>
                  </a:extLst>
                </p:cNvPr>
                <p:cNvGrpSpPr/>
                <p:nvPr/>
              </p:nvGrpSpPr>
              <p:grpSpPr>
                <a:xfrm>
                  <a:off x="2651247" y="4963123"/>
                  <a:ext cx="673443" cy="660950"/>
                  <a:chOff x="2234436" y="4196192"/>
                  <a:chExt cx="849827" cy="823169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2085673-4214-C964-8237-FC79A0320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8FB7BA57-9A86-85E9-9537-B0D069BC6BFB}"/>
                      </a:ext>
                    </a:extLst>
                  </p:cNvPr>
                  <p:cNvSpPr/>
                  <p:nvPr/>
                </p:nvSpPr>
                <p:spPr>
                  <a:xfrm>
                    <a:off x="2820493" y="4738007"/>
                    <a:ext cx="263770" cy="2813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5FE0C3CA-3729-7904-7A6B-1CC47883C098}"/>
                    </a:ext>
                  </a:extLst>
                </p:cNvPr>
                <p:cNvGrpSpPr/>
                <p:nvPr/>
              </p:nvGrpSpPr>
              <p:grpSpPr>
                <a:xfrm>
                  <a:off x="2207615" y="3290225"/>
                  <a:ext cx="209024" cy="810011"/>
                  <a:chOff x="1674614" y="2112713"/>
                  <a:chExt cx="263770" cy="1008815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235692B-4267-1A3C-C4EA-C10CE841D0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5FABD6DB-1A07-3CC5-A1A0-9F1B0CCC741C}"/>
                      </a:ext>
                    </a:extLst>
                  </p:cNvPr>
                  <p:cNvSpPr/>
                  <p:nvPr/>
                </p:nvSpPr>
                <p:spPr>
                  <a:xfrm>
                    <a:off x="1674614" y="2112713"/>
                    <a:ext cx="263770" cy="2813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38CF71EE-DE35-C8A9-AA60-667116D6584A}"/>
                    </a:ext>
                  </a:extLst>
                </p:cNvPr>
                <p:cNvGrpSpPr/>
                <p:nvPr/>
              </p:nvGrpSpPr>
              <p:grpSpPr>
                <a:xfrm>
                  <a:off x="1804297" y="4105127"/>
                  <a:ext cx="999529" cy="982285"/>
                  <a:chOff x="2454791" y="902046"/>
                  <a:chExt cx="1531345" cy="1486569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1ABC2FC5-1B26-FD00-5236-505B0362FFFA}"/>
                      </a:ext>
                    </a:extLst>
                  </p:cNvPr>
                  <p:cNvGrpSpPr/>
                  <p:nvPr/>
                </p:nvGrpSpPr>
                <p:grpSpPr>
                  <a:xfrm>
                    <a:off x="2769618" y="1256107"/>
                    <a:ext cx="919200" cy="822833"/>
                    <a:chOff x="2175692" y="2431669"/>
                    <a:chExt cx="919200" cy="822833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7A4962F6-F9FA-2AB1-95DD-AD95D9849C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89285" y="3254502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1BE917BA-F9A8-47D1-16EB-F3D93F8462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5692" y="2431669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127A7B19-44AB-0ABE-FCBA-7B1D0A87FFA5}"/>
                      </a:ext>
                    </a:extLst>
                  </p:cNvPr>
                  <p:cNvSpPr/>
                  <p:nvPr/>
                </p:nvSpPr>
                <p:spPr>
                  <a:xfrm>
                    <a:off x="2454791" y="902046"/>
                    <a:ext cx="1531345" cy="1486569"/>
                  </a:xfrm>
                  <a:prstGeom prst="ellipse">
                    <a:avLst/>
                  </a:prstGeom>
                  <a:noFill/>
                  <a:ln w="412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CE1A9A7-4FB9-510D-3F53-7DDB9996AA38}"/>
                  </a:ext>
                </a:extLst>
              </p:cNvPr>
              <p:cNvSpPr/>
              <p:nvPr/>
            </p:nvSpPr>
            <p:spPr>
              <a:xfrm>
                <a:off x="10293010" y="2050035"/>
                <a:ext cx="150170" cy="15527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CC48F8-E755-80B1-D2B5-DCFCB5C1B6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4298" y="1980050"/>
                <a:ext cx="438712" cy="11423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91CA76-6F05-2B1B-78AC-8232C158F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59503" y="1770805"/>
                <a:ext cx="441418" cy="10404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B4C2F9-300E-0F0C-DD44-0FB373F6B6E7}"/>
                  </a:ext>
                </a:extLst>
              </p:cNvPr>
              <p:cNvSpPr/>
              <p:nvPr/>
            </p:nvSpPr>
            <p:spPr>
              <a:xfrm>
                <a:off x="8727272" y="1677903"/>
                <a:ext cx="150170" cy="15527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70E7A9F-0E2A-5E73-CDD5-72AFDC4AE9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17760" y="2187551"/>
                <a:ext cx="63771" cy="5735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F32B138-CB84-18A0-8846-67E57EC90E57}"/>
                  </a:ext>
                </a:extLst>
              </p:cNvPr>
              <p:cNvSpPr/>
              <p:nvPr/>
            </p:nvSpPr>
            <p:spPr>
              <a:xfrm>
                <a:off x="9617760" y="2754340"/>
                <a:ext cx="150170" cy="15527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982884-4AA1-BCED-EDFA-11A2081ED8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1946" y="1255320"/>
                <a:ext cx="308247" cy="42161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D8E8AB9-AD07-8B71-3115-138C3E7DDD7E}"/>
                  </a:ext>
                </a:extLst>
              </p:cNvPr>
              <p:cNvSpPr/>
              <p:nvPr/>
            </p:nvSpPr>
            <p:spPr>
              <a:xfrm>
                <a:off x="10009723" y="1135583"/>
                <a:ext cx="150170" cy="15527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5213EEE-D0EF-887C-5D67-8F93BA1621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42472" y="1158469"/>
                <a:ext cx="288083" cy="5082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7A83A3B-2039-432D-A9A3-30F708F3FA27}"/>
                  </a:ext>
                </a:extLst>
              </p:cNvPr>
              <p:cNvSpPr/>
              <p:nvPr/>
            </p:nvSpPr>
            <p:spPr>
              <a:xfrm>
                <a:off x="9051652" y="1035900"/>
                <a:ext cx="150170" cy="15527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D2430F8-7006-440D-958C-6ADD22C106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1428" y="2119253"/>
                <a:ext cx="326598" cy="4667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5E63439-1494-D5A8-2798-A2BE8F2F42F9}"/>
                  </a:ext>
                </a:extLst>
              </p:cNvPr>
              <p:cNvSpPr/>
              <p:nvPr/>
            </p:nvSpPr>
            <p:spPr>
              <a:xfrm>
                <a:off x="8955896" y="2561233"/>
                <a:ext cx="150170" cy="15527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93504B1-5051-A22C-6BA6-593FDC868A53}"/>
                </a:ext>
              </a:extLst>
            </p:cNvPr>
            <p:cNvGrpSpPr/>
            <p:nvPr/>
          </p:nvGrpSpPr>
          <p:grpSpPr>
            <a:xfrm>
              <a:off x="5650955" y="2389643"/>
              <a:ext cx="1303797" cy="1438794"/>
              <a:chOff x="6379539" y="4125417"/>
              <a:chExt cx="1303797" cy="143879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7CA6E65-38DB-2202-71BB-A18B60F3D60B}"/>
                  </a:ext>
                </a:extLst>
              </p:cNvPr>
              <p:cNvGrpSpPr/>
              <p:nvPr/>
            </p:nvGrpSpPr>
            <p:grpSpPr>
              <a:xfrm rot="12424821">
                <a:off x="6379539" y="4125417"/>
                <a:ext cx="1303797" cy="1438794"/>
                <a:chOff x="1120955" y="2157776"/>
                <a:chExt cx="2392778" cy="2544459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0F2194D-60B6-0670-8280-9405E4CC4DD6}"/>
                    </a:ext>
                  </a:extLst>
                </p:cNvPr>
                <p:cNvGrpSpPr/>
                <p:nvPr/>
              </p:nvGrpSpPr>
              <p:grpSpPr>
                <a:xfrm>
                  <a:off x="2917784" y="2930183"/>
                  <a:ext cx="595949" cy="305457"/>
                  <a:chOff x="2386159" y="3118911"/>
                  <a:chExt cx="752036" cy="380427"/>
                </a:xfrm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5119B37F-29F0-3AFC-100C-37D7F37F87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3C0F8C40-0BD6-6AFD-841F-B93899888BFA}"/>
                      </a:ext>
                    </a:extLst>
                  </p:cNvPr>
                  <p:cNvSpPr/>
                  <p:nvPr/>
                </p:nvSpPr>
                <p:spPr>
                  <a:xfrm>
                    <a:off x="2816916" y="3118911"/>
                    <a:ext cx="321279" cy="309765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E30F593-E6BC-F648-79C8-9C4A65D7E1C9}"/>
                    </a:ext>
                  </a:extLst>
                </p:cNvPr>
                <p:cNvGrpSpPr/>
                <p:nvPr/>
              </p:nvGrpSpPr>
              <p:grpSpPr>
                <a:xfrm>
                  <a:off x="1969293" y="3895774"/>
                  <a:ext cx="323168" cy="806461"/>
                  <a:chOff x="1189251" y="4321492"/>
                  <a:chExt cx="407811" cy="1004395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7E2B48B8-5940-3300-C987-DB71FDD6FE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C8737F9E-DE05-239F-7AF5-A0D77E1479E3}"/>
                      </a:ext>
                    </a:extLst>
                  </p:cNvPr>
                  <p:cNvSpPr/>
                  <p:nvPr/>
                </p:nvSpPr>
                <p:spPr>
                  <a:xfrm>
                    <a:off x="1189251" y="5012338"/>
                    <a:ext cx="329901" cy="31354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BA19D877-5FFF-5940-98C4-F46C3BB45C05}"/>
                    </a:ext>
                  </a:extLst>
                </p:cNvPr>
                <p:cNvGrpSpPr/>
                <p:nvPr/>
              </p:nvGrpSpPr>
              <p:grpSpPr>
                <a:xfrm>
                  <a:off x="1539573" y="2729238"/>
                  <a:ext cx="486333" cy="401924"/>
                  <a:chOff x="646977" y="2868654"/>
                  <a:chExt cx="613711" cy="500572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C1D83E6A-2E47-0E25-9F2A-801224D4017C}"/>
                      </a:ext>
                    </a:extLst>
                  </p:cNvPr>
                  <p:cNvCxnSpPr/>
                  <p:nvPr/>
                </p:nvCxnSpPr>
                <p:spPr>
                  <a:xfrm>
                    <a:off x="746094" y="2982368"/>
                    <a:ext cx="514594" cy="386858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670630DE-11A2-F9C9-42AC-6E91191ECD2D}"/>
                      </a:ext>
                    </a:extLst>
                  </p:cNvPr>
                  <p:cNvSpPr/>
                  <p:nvPr/>
                </p:nvSpPr>
                <p:spPr>
                  <a:xfrm>
                    <a:off x="646977" y="2868654"/>
                    <a:ext cx="211527" cy="218992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7FD70ED0-902A-D47D-05CB-FD44D98BDB9E}"/>
                    </a:ext>
                  </a:extLst>
                </p:cNvPr>
                <p:cNvGrpSpPr/>
                <p:nvPr/>
              </p:nvGrpSpPr>
              <p:grpSpPr>
                <a:xfrm>
                  <a:off x="1120955" y="3603592"/>
                  <a:ext cx="849944" cy="497427"/>
                  <a:chOff x="118720" y="3957582"/>
                  <a:chExt cx="1072557" cy="619510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F0C15621-6205-4661-5A91-B2C71A3BA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7386FD9F-B3B2-8664-E558-C71ACCD277BF}"/>
                      </a:ext>
                    </a:extLst>
                  </p:cNvPr>
                  <p:cNvSpPr/>
                  <p:nvPr/>
                </p:nvSpPr>
                <p:spPr>
                  <a:xfrm>
                    <a:off x="118720" y="4188353"/>
                    <a:ext cx="429466" cy="38873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6F022D3C-85EA-AC5C-4A5F-2B9B7FC83205}"/>
                    </a:ext>
                  </a:extLst>
                </p:cNvPr>
                <p:cNvGrpSpPr/>
                <p:nvPr/>
              </p:nvGrpSpPr>
              <p:grpSpPr>
                <a:xfrm>
                  <a:off x="2797553" y="3795168"/>
                  <a:ext cx="605156" cy="585114"/>
                  <a:chOff x="2234436" y="4196192"/>
                  <a:chExt cx="763654" cy="728722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4660238-8D89-4C46-3F5A-0F6BC82816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4B7980FA-59C5-71C7-6E5B-D1AC3A357E9C}"/>
                      </a:ext>
                    </a:extLst>
                  </p:cNvPr>
                  <p:cNvSpPr/>
                  <p:nvPr/>
                </p:nvSpPr>
                <p:spPr>
                  <a:xfrm>
                    <a:off x="2771364" y="4702412"/>
                    <a:ext cx="226726" cy="222502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A1B8B38C-2CB5-9060-3926-6FA0EADC4E2B}"/>
                    </a:ext>
                  </a:extLst>
                </p:cNvPr>
                <p:cNvGrpSpPr/>
                <p:nvPr/>
              </p:nvGrpSpPr>
              <p:grpSpPr>
                <a:xfrm>
                  <a:off x="2365903" y="2157776"/>
                  <a:ext cx="222626" cy="774512"/>
                  <a:chOff x="1689737" y="2156925"/>
                  <a:chExt cx="280935" cy="964603"/>
                </a:xfrm>
              </p:grpSpPr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983E6084-F0C9-B34C-0E88-FA9D942F1D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8037B0EA-1078-933E-E8B1-331363AC87D7}"/>
                      </a:ext>
                    </a:extLst>
                  </p:cNvPr>
                  <p:cNvSpPr/>
                  <p:nvPr/>
                </p:nvSpPr>
                <p:spPr>
                  <a:xfrm>
                    <a:off x="1689737" y="2156925"/>
                    <a:ext cx="280935" cy="282623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F53B2ABE-1629-AEFA-5838-9EFC8A3AEDBD}"/>
                    </a:ext>
                  </a:extLst>
                </p:cNvPr>
                <p:cNvSpPr/>
                <p:nvPr/>
              </p:nvSpPr>
              <p:spPr>
                <a:xfrm>
                  <a:off x="1882250" y="2921706"/>
                  <a:ext cx="1067881" cy="99775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B4A611E8-A1A5-BD7B-17A0-AC746F544195}"/>
                  </a:ext>
                </a:extLst>
              </p:cNvPr>
              <p:cNvGrpSpPr/>
              <p:nvPr/>
            </p:nvGrpSpPr>
            <p:grpSpPr>
              <a:xfrm>
                <a:off x="6798642" y="4757644"/>
                <a:ext cx="351671" cy="134291"/>
                <a:chOff x="9473925" y="4108052"/>
                <a:chExt cx="351671" cy="134291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D3E9316-F122-762E-D361-0A8A4B19D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10805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46346C36-C3F4-970B-E6B1-AB3AC869E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24234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572D1CA-8153-A7C6-7769-D21F141288D8}"/>
              </a:ext>
            </a:extLst>
          </p:cNvPr>
          <p:cNvGrpSpPr/>
          <p:nvPr/>
        </p:nvGrpSpPr>
        <p:grpSpPr>
          <a:xfrm>
            <a:off x="7419937" y="1856908"/>
            <a:ext cx="4503511" cy="3456263"/>
            <a:chOff x="8409583" y="1712526"/>
            <a:chExt cx="3874960" cy="2636291"/>
          </a:xfrm>
        </p:grpSpPr>
        <p:pic>
          <p:nvPicPr>
            <p:cNvPr id="191" name="Picture 190" descr="A picture containing screenshot, diagram, circle, line&#10;&#10;Description automatically generated">
              <a:extLst>
                <a:ext uri="{FF2B5EF4-FFF2-40B4-BE49-F238E27FC236}">
                  <a16:creationId xmlns:a16="http://schemas.microsoft.com/office/drawing/2014/main" id="{4682E35D-CDD2-1A7E-410A-4F63A9EF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9032914" y="1712526"/>
              <a:ext cx="2527777" cy="25420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92" name="Picture 191" descr="A picture containing screenshot, diagram, circle, line&#10;&#10;Description automatically generated">
              <a:extLst>
                <a:ext uri="{FF2B5EF4-FFF2-40B4-BE49-F238E27FC236}">
                  <a16:creationId xmlns:a16="http://schemas.microsoft.com/office/drawing/2014/main" id="{0F53C659-2185-4DA6-9B73-D495E8AA4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8409583" y="1806759"/>
              <a:ext cx="2527777" cy="25420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93" name="Picture 192" descr="A picture containing screenshot, diagram, circle, line&#10;&#10;Description automatically generated">
              <a:extLst>
                <a:ext uri="{FF2B5EF4-FFF2-40B4-BE49-F238E27FC236}">
                  <a16:creationId xmlns:a16="http://schemas.microsoft.com/office/drawing/2014/main" id="{579C3D7A-E254-3D9A-5F8B-78CF730E2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9756766" y="1712526"/>
              <a:ext cx="2527777" cy="25420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149" name="Freeform 148">
            <a:extLst>
              <a:ext uri="{FF2B5EF4-FFF2-40B4-BE49-F238E27FC236}">
                <a16:creationId xmlns:a16="http://schemas.microsoft.com/office/drawing/2014/main" id="{4F188001-7FEE-044B-00BF-B718D0BEB68E}"/>
              </a:ext>
            </a:extLst>
          </p:cNvPr>
          <p:cNvSpPr/>
          <p:nvPr/>
        </p:nvSpPr>
        <p:spPr>
          <a:xfrm rot="938416">
            <a:off x="6448675" y="2861536"/>
            <a:ext cx="1480461" cy="674281"/>
          </a:xfrm>
          <a:custGeom>
            <a:avLst/>
            <a:gdLst>
              <a:gd name="connsiteX0" fmla="*/ 0 w 2629786"/>
              <a:gd name="connsiteY0" fmla="*/ 950199 h 950199"/>
              <a:gd name="connsiteX1" fmla="*/ 1226288 w 2629786"/>
              <a:gd name="connsiteY1" fmla="*/ 624134 h 950199"/>
              <a:gd name="connsiteX2" fmla="*/ 1516911 w 2629786"/>
              <a:gd name="connsiteY2" fmla="*/ 723371 h 950199"/>
              <a:gd name="connsiteX3" fmla="*/ 1488558 w 2629786"/>
              <a:gd name="connsiteY3" fmla="*/ 368953 h 950199"/>
              <a:gd name="connsiteX4" fmla="*/ 1722474 w 2629786"/>
              <a:gd name="connsiteY4" fmla="*/ 772990 h 950199"/>
              <a:gd name="connsiteX5" fmla="*/ 1609060 w 2629786"/>
              <a:gd name="connsiteY5" fmla="*/ 177567 h 950199"/>
              <a:gd name="connsiteX6" fmla="*/ 1899683 w 2629786"/>
              <a:gd name="connsiteY6" fmla="*/ 850962 h 950199"/>
              <a:gd name="connsiteX7" fmla="*/ 1701209 w 2629786"/>
              <a:gd name="connsiteY7" fmla="*/ 357 h 950199"/>
              <a:gd name="connsiteX8" fmla="*/ 2013097 w 2629786"/>
              <a:gd name="connsiteY8" fmla="*/ 737548 h 950199"/>
              <a:gd name="connsiteX9" fmla="*/ 1857153 w 2629786"/>
              <a:gd name="connsiteY9" fmla="*/ 113771 h 950199"/>
              <a:gd name="connsiteX10" fmla="*/ 2105246 w 2629786"/>
              <a:gd name="connsiteY10" fmla="*/ 588692 h 950199"/>
              <a:gd name="connsiteX11" fmla="*/ 2041451 w 2629786"/>
              <a:gd name="connsiteY11" fmla="*/ 177567 h 950199"/>
              <a:gd name="connsiteX12" fmla="*/ 2183218 w 2629786"/>
              <a:gd name="connsiteY12" fmla="*/ 361864 h 950199"/>
              <a:gd name="connsiteX13" fmla="*/ 2629786 w 2629786"/>
              <a:gd name="connsiteY13" fmla="*/ 241362 h 950199"/>
              <a:gd name="connsiteX0" fmla="*/ 0 w 1945958"/>
              <a:gd name="connsiteY0" fmla="*/ 761033 h 851884"/>
              <a:gd name="connsiteX1" fmla="*/ 542460 w 1945958"/>
              <a:gd name="connsiteY1" fmla="*/ 624134 h 851884"/>
              <a:gd name="connsiteX2" fmla="*/ 833083 w 1945958"/>
              <a:gd name="connsiteY2" fmla="*/ 723371 h 851884"/>
              <a:gd name="connsiteX3" fmla="*/ 804730 w 1945958"/>
              <a:gd name="connsiteY3" fmla="*/ 368953 h 851884"/>
              <a:gd name="connsiteX4" fmla="*/ 1038646 w 1945958"/>
              <a:gd name="connsiteY4" fmla="*/ 772990 h 851884"/>
              <a:gd name="connsiteX5" fmla="*/ 925232 w 1945958"/>
              <a:gd name="connsiteY5" fmla="*/ 177567 h 851884"/>
              <a:gd name="connsiteX6" fmla="*/ 1215855 w 1945958"/>
              <a:gd name="connsiteY6" fmla="*/ 850962 h 851884"/>
              <a:gd name="connsiteX7" fmla="*/ 1017381 w 1945958"/>
              <a:gd name="connsiteY7" fmla="*/ 357 h 851884"/>
              <a:gd name="connsiteX8" fmla="*/ 1329269 w 1945958"/>
              <a:gd name="connsiteY8" fmla="*/ 737548 h 851884"/>
              <a:gd name="connsiteX9" fmla="*/ 1173325 w 1945958"/>
              <a:gd name="connsiteY9" fmla="*/ 113771 h 851884"/>
              <a:gd name="connsiteX10" fmla="*/ 1421418 w 1945958"/>
              <a:gd name="connsiteY10" fmla="*/ 588692 h 851884"/>
              <a:gd name="connsiteX11" fmla="*/ 1357623 w 1945958"/>
              <a:gd name="connsiteY11" fmla="*/ 177567 h 851884"/>
              <a:gd name="connsiteX12" fmla="*/ 1499390 w 1945958"/>
              <a:gd name="connsiteY12" fmla="*/ 361864 h 851884"/>
              <a:gd name="connsiteX13" fmla="*/ 1945958 w 1945958"/>
              <a:gd name="connsiteY13" fmla="*/ 241362 h 8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958" h="851884">
                <a:moveTo>
                  <a:pt x="0" y="761033"/>
                </a:moveTo>
                <a:cubicBezTo>
                  <a:pt x="486735" y="616903"/>
                  <a:pt x="403613" y="630411"/>
                  <a:pt x="542460" y="624134"/>
                </a:cubicBezTo>
                <a:cubicBezTo>
                  <a:pt x="681307" y="617857"/>
                  <a:pt x="789371" y="765901"/>
                  <a:pt x="833083" y="723371"/>
                </a:cubicBezTo>
                <a:cubicBezTo>
                  <a:pt x="876795" y="680841"/>
                  <a:pt x="770470" y="360683"/>
                  <a:pt x="804730" y="368953"/>
                </a:cubicBezTo>
                <a:cubicBezTo>
                  <a:pt x="838990" y="377223"/>
                  <a:pt x="1018562" y="804888"/>
                  <a:pt x="1038646" y="772990"/>
                </a:cubicBezTo>
                <a:cubicBezTo>
                  <a:pt x="1058730" y="741092"/>
                  <a:pt x="895697" y="164572"/>
                  <a:pt x="925232" y="177567"/>
                </a:cubicBezTo>
                <a:cubicBezTo>
                  <a:pt x="954767" y="190562"/>
                  <a:pt x="1200497" y="880497"/>
                  <a:pt x="1215855" y="850962"/>
                </a:cubicBezTo>
                <a:cubicBezTo>
                  <a:pt x="1231213" y="821427"/>
                  <a:pt x="998479" y="19259"/>
                  <a:pt x="1017381" y="357"/>
                </a:cubicBezTo>
                <a:cubicBezTo>
                  <a:pt x="1036283" y="-18545"/>
                  <a:pt x="1303278" y="718646"/>
                  <a:pt x="1329269" y="737548"/>
                </a:cubicBezTo>
                <a:cubicBezTo>
                  <a:pt x="1355260" y="756450"/>
                  <a:pt x="1157967" y="138580"/>
                  <a:pt x="1173325" y="113771"/>
                </a:cubicBezTo>
                <a:cubicBezTo>
                  <a:pt x="1188683" y="88962"/>
                  <a:pt x="1390702" y="578059"/>
                  <a:pt x="1421418" y="588692"/>
                </a:cubicBezTo>
                <a:cubicBezTo>
                  <a:pt x="1452134" y="599325"/>
                  <a:pt x="1344628" y="215372"/>
                  <a:pt x="1357623" y="177567"/>
                </a:cubicBezTo>
                <a:cubicBezTo>
                  <a:pt x="1370618" y="139762"/>
                  <a:pt x="1401334" y="351231"/>
                  <a:pt x="1499390" y="361864"/>
                </a:cubicBezTo>
                <a:cubicBezTo>
                  <a:pt x="1597446" y="372496"/>
                  <a:pt x="1771702" y="306929"/>
                  <a:pt x="1945958" y="241362"/>
                </a:cubicBezTo>
              </a:path>
            </a:pathLst>
          </a:custGeom>
          <a:noFill/>
          <a:ln w="34925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A0AB28BB-D9EB-B7CA-4020-C42446BFC7D2}"/>
                  </a:ext>
                </a:extLst>
              </p:cNvPr>
              <p:cNvSpPr txBox="1"/>
              <p:nvPr/>
            </p:nvSpPr>
            <p:spPr>
              <a:xfrm>
                <a:off x="6732986" y="4882284"/>
                <a:ext cx="5660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A0AB28BB-D9EB-B7CA-4020-C42446BFC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986" y="4882284"/>
                <a:ext cx="566075" cy="430887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0DC4826-F243-6FF3-68F4-C0231D12F1BC}"/>
              </a:ext>
            </a:extLst>
          </p:cNvPr>
          <p:cNvCxnSpPr>
            <a:cxnSpLocks/>
          </p:cNvCxnSpPr>
          <p:nvPr/>
        </p:nvCxnSpPr>
        <p:spPr>
          <a:xfrm>
            <a:off x="7288539" y="1617412"/>
            <a:ext cx="0" cy="3791598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 138">
            <a:extLst>
              <a:ext uri="{FF2B5EF4-FFF2-40B4-BE49-F238E27FC236}">
                <a16:creationId xmlns:a16="http://schemas.microsoft.com/office/drawing/2014/main" id="{27D36486-AF61-21D0-46BD-B55916818315}"/>
              </a:ext>
            </a:extLst>
          </p:cNvPr>
          <p:cNvSpPr/>
          <p:nvPr/>
        </p:nvSpPr>
        <p:spPr>
          <a:xfrm rot="20159968">
            <a:off x="741835" y="4009929"/>
            <a:ext cx="2435706" cy="590731"/>
          </a:xfrm>
          <a:custGeom>
            <a:avLst/>
            <a:gdLst>
              <a:gd name="connsiteX0" fmla="*/ 0 w 2629786"/>
              <a:gd name="connsiteY0" fmla="*/ 950199 h 950199"/>
              <a:gd name="connsiteX1" fmla="*/ 1226288 w 2629786"/>
              <a:gd name="connsiteY1" fmla="*/ 624134 h 950199"/>
              <a:gd name="connsiteX2" fmla="*/ 1516911 w 2629786"/>
              <a:gd name="connsiteY2" fmla="*/ 723371 h 950199"/>
              <a:gd name="connsiteX3" fmla="*/ 1488558 w 2629786"/>
              <a:gd name="connsiteY3" fmla="*/ 368953 h 950199"/>
              <a:gd name="connsiteX4" fmla="*/ 1722474 w 2629786"/>
              <a:gd name="connsiteY4" fmla="*/ 772990 h 950199"/>
              <a:gd name="connsiteX5" fmla="*/ 1609060 w 2629786"/>
              <a:gd name="connsiteY5" fmla="*/ 177567 h 950199"/>
              <a:gd name="connsiteX6" fmla="*/ 1899683 w 2629786"/>
              <a:gd name="connsiteY6" fmla="*/ 850962 h 950199"/>
              <a:gd name="connsiteX7" fmla="*/ 1701209 w 2629786"/>
              <a:gd name="connsiteY7" fmla="*/ 357 h 950199"/>
              <a:gd name="connsiteX8" fmla="*/ 2013097 w 2629786"/>
              <a:gd name="connsiteY8" fmla="*/ 737548 h 950199"/>
              <a:gd name="connsiteX9" fmla="*/ 1857153 w 2629786"/>
              <a:gd name="connsiteY9" fmla="*/ 113771 h 950199"/>
              <a:gd name="connsiteX10" fmla="*/ 2105246 w 2629786"/>
              <a:gd name="connsiteY10" fmla="*/ 588692 h 950199"/>
              <a:gd name="connsiteX11" fmla="*/ 2041451 w 2629786"/>
              <a:gd name="connsiteY11" fmla="*/ 177567 h 950199"/>
              <a:gd name="connsiteX12" fmla="*/ 2183218 w 2629786"/>
              <a:gd name="connsiteY12" fmla="*/ 361864 h 950199"/>
              <a:gd name="connsiteX13" fmla="*/ 2629786 w 2629786"/>
              <a:gd name="connsiteY13" fmla="*/ 241362 h 95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9786" h="950199">
                <a:moveTo>
                  <a:pt x="0" y="950199"/>
                </a:moveTo>
                <a:cubicBezTo>
                  <a:pt x="486735" y="806069"/>
                  <a:pt x="973470" y="661939"/>
                  <a:pt x="1226288" y="624134"/>
                </a:cubicBezTo>
                <a:cubicBezTo>
                  <a:pt x="1479106" y="586329"/>
                  <a:pt x="1473199" y="765901"/>
                  <a:pt x="1516911" y="723371"/>
                </a:cubicBezTo>
                <a:cubicBezTo>
                  <a:pt x="1560623" y="680841"/>
                  <a:pt x="1454298" y="360683"/>
                  <a:pt x="1488558" y="368953"/>
                </a:cubicBezTo>
                <a:cubicBezTo>
                  <a:pt x="1522818" y="377223"/>
                  <a:pt x="1702390" y="804888"/>
                  <a:pt x="1722474" y="772990"/>
                </a:cubicBezTo>
                <a:cubicBezTo>
                  <a:pt x="1742558" y="741092"/>
                  <a:pt x="1579525" y="164572"/>
                  <a:pt x="1609060" y="177567"/>
                </a:cubicBezTo>
                <a:cubicBezTo>
                  <a:pt x="1638595" y="190562"/>
                  <a:pt x="1884325" y="880497"/>
                  <a:pt x="1899683" y="850962"/>
                </a:cubicBezTo>
                <a:cubicBezTo>
                  <a:pt x="1915041" y="821427"/>
                  <a:pt x="1682307" y="19259"/>
                  <a:pt x="1701209" y="357"/>
                </a:cubicBezTo>
                <a:cubicBezTo>
                  <a:pt x="1720111" y="-18545"/>
                  <a:pt x="1987106" y="718646"/>
                  <a:pt x="2013097" y="737548"/>
                </a:cubicBezTo>
                <a:cubicBezTo>
                  <a:pt x="2039088" y="756450"/>
                  <a:pt x="1841795" y="138580"/>
                  <a:pt x="1857153" y="113771"/>
                </a:cubicBezTo>
                <a:cubicBezTo>
                  <a:pt x="1872511" y="88962"/>
                  <a:pt x="2074530" y="578059"/>
                  <a:pt x="2105246" y="588692"/>
                </a:cubicBezTo>
                <a:cubicBezTo>
                  <a:pt x="2135962" y="599325"/>
                  <a:pt x="2028456" y="215372"/>
                  <a:pt x="2041451" y="177567"/>
                </a:cubicBezTo>
                <a:cubicBezTo>
                  <a:pt x="2054446" y="139762"/>
                  <a:pt x="2085162" y="351231"/>
                  <a:pt x="2183218" y="361864"/>
                </a:cubicBezTo>
                <a:cubicBezTo>
                  <a:pt x="2281274" y="372496"/>
                  <a:pt x="2455530" y="306929"/>
                  <a:pt x="2629786" y="241362"/>
                </a:cubicBezTo>
              </a:path>
            </a:pathLst>
          </a:custGeom>
          <a:noFill/>
          <a:ln w="34925">
            <a:solidFill>
              <a:srgbClr val="00B0F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9AFD7964-4957-C02F-B35C-64A07D6204E6}"/>
              </a:ext>
            </a:extLst>
          </p:cNvPr>
          <p:cNvSpPr/>
          <p:nvPr/>
        </p:nvSpPr>
        <p:spPr>
          <a:xfrm>
            <a:off x="393039" y="3075482"/>
            <a:ext cx="2436173" cy="670649"/>
          </a:xfrm>
          <a:custGeom>
            <a:avLst/>
            <a:gdLst>
              <a:gd name="connsiteX0" fmla="*/ 0 w 2679405"/>
              <a:gd name="connsiteY0" fmla="*/ 496262 h 936200"/>
              <a:gd name="connsiteX1" fmla="*/ 1332614 w 2679405"/>
              <a:gd name="connsiteY1" fmla="*/ 474997 h 936200"/>
              <a:gd name="connsiteX2" fmla="*/ 1616149 w 2679405"/>
              <a:gd name="connsiteY2" fmla="*/ 737267 h 936200"/>
              <a:gd name="connsiteX3" fmla="*/ 1637414 w 2679405"/>
              <a:gd name="connsiteY3" fmla="*/ 269434 h 936200"/>
              <a:gd name="connsiteX4" fmla="*/ 1715386 w 2679405"/>
              <a:gd name="connsiteY4" fmla="*/ 843592 h 936200"/>
              <a:gd name="connsiteX5" fmla="*/ 1736651 w 2679405"/>
              <a:gd name="connsiteY5" fmla="*/ 134755 h 936200"/>
              <a:gd name="connsiteX6" fmla="*/ 1807535 w 2679405"/>
              <a:gd name="connsiteY6" fmla="*/ 935741 h 936200"/>
              <a:gd name="connsiteX7" fmla="*/ 1821712 w 2679405"/>
              <a:gd name="connsiteY7" fmla="*/ 76 h 936200"/>
              <a:gd name="connsiteX8" fmla="*/ 1885507 w 2679405"/>
              <a:gd name="connsiteY8" fmla="*/ 879034 h 936200"/>
              <a:gd name="connsiteX9" fmla="*/ 1913861 w 2679405"/>
              <a:gd name="connsiteY9" fmla="*/ 113490 h 936200"/>
              <a:gd name="connsiteX10" fmla="*/ 1970568 w 2679405"/>
              <a:gd name="connsiteY10" fmla="*/ 786885 h 936200"/>
              <a:gd name="connsiteX11" fmla="*/ 2041451 w 2679405"/>
              <a:gd name="connsiteY11" fmla="*/ 425379 h 936200"/>
              <a:gd name="connsiteX12" fmla="*/ 2147777 w 2679405"/>
              <a:gd name="connsiteY12" fmla="*/ 510439 h 936200"/>
              <a:gd name="connsiteX13" fmla="*/ 2679405 w 2679405"/>
              <a:gd name="connsiteY13" fmla="*/ 489174 h 936200"/>
              <a:gd name="connsiteX14" fmla="*/ 2679405 w 2679405"/>
              <a:gd name="connsiteY14" fmla="*/ 489174 h 936200"/>
              <a:gd name="connsiteX0" fmla="*/ 0 w 2095341"/>
              <a:gd name="connsiteY0" fmla="*/ 483447 h 936200"/>
              <a:gd name="connsiteX1" fmla="*/ 748550 w 2095341"/>
              <a:gd name="connsiteY1" fmla="*/ 474997 h 936200"/>
              <a:gd name="connsiteX2" fmla="*/ 1032085 w 2095341"/>
              <a:gd name="connsiteY2" fmla="*/ 737267 h 936200"/>
              <a:gd name="connsiteX3" fmla="*/ 1053350 w 2095341"/>
              <a:gd name="connsiteY3" fmla="*/ 269434 h 936200"/>
              <a:gd name="connsiteX4" fmla="*/ 1131322 w 2095341"/>
              <a:gd name="connsiteY4" fmla="*/ 843592 h 936200"/>
              <a:gd name="connsiteX5" fmla="*/ 1152587 w 2095341"/>
              <a:gd name="connsiteY5" fmla="*/ 134755 h 936200"/>
              <a:gd name="connsiteX6" fmla="*/ 1223471 w 2095341"/>
              <a:gd name="connsiteY6" fmla="*/ 935741 h 936200"/>
              <a:gd name="connsiteX7" fmla="*/ 1237648 w 2095341"/>
              <a:gd name="connsiteY7" fmla="*/ 76 h 936200"/>
              <a:gd name="connsiteX8" fmla="*/ 1301443 w 2095341"/>
              <a:gd name="connsiteY8" fmla="*/ 879034 h 936200"/>
              <a:gd name="connsiteX9" fmla="*/ 1329797 w 2095341"/>
              <a:gd name="connsiteY9" fmla="*/ 113490 h 936200"/>
              <a:gd name="connsiteX10" fmla="*/ 1386504 w 2095341"/>
              <a:gd name="connsiteY10" fmla="*/ 786885 h 936200"/>
              <a:gd name="connsiteX11" fmla="*/ 1457387 w 2095341"/>
              <a:gd name="connsiteY11" fmla="*/ 425379 h 936200"/>
              <a:gd name="connsiteX12" fmla="*/ 1563713 w 2095341"/>
              <a:gd name="connsiteY12" fmla="*/ 510439 h 936200"/>
              <a:gd name="connsiteX13" fmla="*/ 2095341 w 2095341"/>
              <a:gd name="connsiteY13" fmla="*/ 489174 h 936200"/>
              <a:gd name="connsiteX14" fmla="*/ 2095341 w 2095341"/>
              <a:gd name="connsiteY14" fmla="*/ 489174 h 936200"/>
              <a:gd name="connsiteX0" fmla="*/ 0 w 1931803"/>
              <a:gd name="connsiteY0" fmla="*/ 470632 h 936200"/>
              <a:gd name="connsiteX1" fmla="*/ 585012 w 1931803"/>
              <a:gd name="connsiteY1" fmla="*/ 474997 h 936200"/>
              <a:gd name="connsiteX2" fmla="*/ 868547 w 1931803"/>
              <a:gd name="connsiteY2" fmla="*/ 737267 h 936200"/>
              <a:gd name="connsiteX3" fmla="*/ 889812 w 1931803"/>
              <a:gd name="connsiteY3" fmla="*/ 269434 h 936200"/>
              <a:gd name="connsiteX4" fmla="*/ 967784 w 1931803"/>
              <a:gd name="connsiteY4" fmla="*/ 843592 h 936200"/>
              <a:gd name="connsiteX5" fmla="*/ 989049 w 1931803"/>
              <a:gd name="connsiteY5" fmla="*/ 134755 h 936200"/>
              <a:gd name="connsiteX6" fmla="*/ 1059933 w 1931803"/>
              <a:gd name="connsiteY6" fmla="*/ 935741 h 936200"/>
              <a:gd name="connsiteX7" fmla="*/ 1074110 w 1931803"/>
              <a:gd name="connsiteY7" fmla="*/ 76 h 936200"/>
              <a:gd name="connsiteX8" fmla="*/ 1137905 w 1931803"/>
              <a:gd name="connsiteY8" fmla="*/ 879034 h 936200"/>
              <a:gd name="connsiteX9" fmla="*/ 1166259 w 1931803"/>
              <a:gd name="connsiteY9" fmla="*/ 113490 h 936200"/>
              <a:gd name="connsiteX10" fmla="*/ 1222966 w 1931803"/>
              <a:gd name="connsiteY10" fmla="*/ 786885 h 936200"/>
              <a:gd name="connsiteX11" fmla="*/ 1293849 w 1931803"/>
              <a:gd name="connsiteY11" fmla="*/ 425379 h 936200"/>
              <a:gd name="connsiteX12" fmla="*/ 1400175 w 1931803"/>
              <a:gd name="connsiteY12" fmla="*/ 510439 h 936200"/>
              <a:gd name="connsiteX13" fmla="*/ 1931803 w 1931803"/>
              <a:gd name="connsiteY13" fmla="*/ 489174 h 936200"/>
              <a:gd name="connsiteX14" fmla="*/ 1931803 w 1931803"/>
              <a:gd name="connsiteY14" fmla="*/ 489174 h 9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1803" h="936200">
                <a:moveTo>
                  <a:pt x="0" y="470632"/>
                </a:moveTo>
                <a:cubicBezTo>
                  <a:pt x="531628" y="439916"/>
                  <a:pt x="440254" y="430558"/>
                  <a:pt x="585012" y="474997"/>
                </a:cubicBezTo>
                <a:cubicBezTo>
                  <a:pt x="729770" y="519436"/>
                  <a:pt x="817747" y="771528"/>
                  <a:pt x="868547" y="737267"/>
                </a:cubicBezTo>
                <a:cubicBezTo>
                  <a:pt x="919347" y="703007"/>
                  <a:pt x="873272" y="251713"/>
                  <a:pt x="889812" y="269434"/>
                </a:cubicBezTo>
                <a:cubicBezTo>
                  <a:pt x="906352" y="287155"/>
                  <a:pt x="951245" y="866038"/>
                  <a:pt x="967784" y="843592"/>
                </a:cubicBezTo>
                <a:cubicBezTo>
                  <a:pt x="984323" y="821146"/>
                  <a:pt x="973691" y="119397"/>
                  <a:pt x="989049" y="134755"/>
                </a:cubicBezTo>
                <a:cubicBezTo>
                  <a:pt x="1004407" y="150113"/>
                  <a:pt x="1045756" y="958187"/>
                  <a:pt x="1059933" y="935741"/>
                </a:cubicBezTo>
                <a:cubicBezTo>
                  <a:pt x="1074110" y="913295"/>
                  <a:pt x="1061115" y="9527"/>
                  <a:pt x="1074110" y="76"/>
                </a:cubicBezTo>
                <a:cubicBezTo>
                  <a:pt x="1087105" y="-9375"/>
                  <a:pt x="1122547" y="860132"/>
                  <a:pt x="1137905" y="879034"/>
                </a:cubicBezTo>
                <a:cubicBezTo>
                  <a:pt x="1153263" y="897936"/>
                  <a:pt x="1152082" y="128848"/>
                  <a:pt x="1166259" y="113490"/>
                </a:cubicBezTo>
                <a:cubicBezTo>
                  <a:pt x="1180436" y="98132"/>
                  <a:pt x="1201701" y="734904"/>
                  <a:pt x="1222966" y="786885"/>
                </a:cubicBezTo>
                <a:cubicBezTo>
                  <a:pt x="1244231" y="838866"/>
                  <a:pt x="1264314" y="471453"/>
                  <a:pt x="1293849" y="425379"/>
                </a:cubicBezTo>
                <a:cubicBezTo>
                  <a:pt x="1323384" y="379305"/>
                  <a:pt x="1293849" y="499807"/>
                  <a:pt x="1400175" y="510439"/>
                </a:cubicBezTo>
                <a:cubicBezTo>
                  <a:pt x="1506501" y="521072"/>
                  <a:pt x="1931803" y="489174"/>
                  <a:pt x="1931803" y="489174"/>
                </a:cubicBezTo>
                <a:lnTo>
                  <a:pt x="1931803" y="489174"/>
                </a:lnTo>
              </a:path>
            </a:pathLst>
          </a:custGeom>
          <a:noFill/>
          <a:ln w="34925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749D41FE-28EF-5DB7-DE0A-21CFAF870B6A}"/>
              </a:ext>
            </a:extLst>
          </p:cNvPr>
          <p:cNvSpPr/>
          <p:nvPr/>
        </p:nvSpPr>
        <p:spPr>
          <a:xfrm rot="12902717">
            <a:off x="533203" y="2392704"/>
            <a:ext cx="2217236" cy="569123"/>
          </a:xfrm>
          <a:custGeom>
            <a:avLst/>
            <a:gdLst>
              <a:gd name="connsiteX0" fmla="*/ 0 w 2629786"/>
              <a:gd name="connsiteY0" fmla="*/ 950199 h 950199"/>
              <a:gd name="connsiteX1" fmla="*/ 1226288 w 2629786"/>
              <a:gd name="connsiteY1" fmla="*/ 624134 h 950199"/>
              <a:gd name="connsiteX2" fmla="*/ 1516911 w 2629786"/>
              <a:gd name="connsiteY2" fmla="*/ 723371 h 950199"/>
              <a:gd name="connsiteX3" fmla="*/ 1488558 w 2629786"/>
              <a:gd name="connsiteY3" fmla="*/ 368953 h 950199"/>
              <a:gd name="connsiteX4" fmla="*/ 1722474 w 2629786"/>
              <a:gd name="connsiteY4" fmla="*/ 772990 h 950199"/>
              <a:gd name="connsiteX5" fmla="*/ 1609060 w 2629786"/>
              <a:gd name="connsiteY5" fmla="*/ 177567 h 950199"/>
              <a:gd name="connsiteX6" fmla="*/ 1899683 w 2629786"/>
              <a:gd name="connsiteY6" fmla="*/ 850962 h 950199"/>
              <a:gd name="connsiteX7" fmla="*/ 1701209 w 2629786"/>
              <a:gd name="connsiteY7" fmla="*/ 357 h 950199"/>
              <a:gd name="connsiteX8" fmla="*/ 2013097 w 2629786"/>
              <a:gd name="connsiteY8" fmla="*/ 737548 h 950199"/>
              <a:gd name="connsiteX9" fmla="*/ 1857153 w 2629786"/>
              <a:gd name="connsiteY9" fmla="*/ 113771 h 950199"/>
              <a:gd name="connsiteX10" fmla="*/ 2105246 w 2629786"/>
              <a:gd name="connsiteY10" fmla="*/ 588692 h 950199"/>
              <a:gd name="connsiteX11" fmla="*/ 2041451 w 2629786"/>
              <a:gd name="connsiteY11" fmla="*/ 177567 h 950199"/>
              <a:gd name="connsiteX12" fmla="*/ 2183218 w 2629786"/>
              <a:gd name="connsiteY12" fmla="*/ 361864 h 950199"/>
              <a:gd name="connsiteX13" fmla="*/ 2629786 w 2629786"/>
              <a:gd name="connsiteY13" fmla="*/ 241362 h 950199"/>
              <a:gd name="connsiteX0" fmla="*/ 0 w 2629786"/>
              <a:gd name="connsiteY0" fmla="*/ 950199 h 950199"/>
              <a:gd name="connsiteX1" fmla="*/ 1025763 w 2629786"/>
              <a:gd name="connsiteY1" fmla="*/ 641908 h 950199"/>
              <a:gd name="connsiteX2" fmla="*/ 1516911 w 2629786"/>
              <a:gd name="connsiteY2" fmla="*/ 723371 h 950199"/>
              <a:gd name="connsiteX3" fmla="*/ 1488558 w 2629786"/>
              <a:gd name="connsiteY3" fmla="*/ 368953 h 950199"/>
              <a:gd name="connsiteX4" fmla="*/ 1722474 w 2629786"/>
              <a:gd name="connsiteY4" fmla="*/ 772990 h 950199"/>
              <a:gd name="connsiteX5" fmla="*/ 1609060 w 2629786"/>
              <a:gd name="connsiteY5" fmla="*/ 177567 h 950199"/>
              <a:gd name="connsiteX6" fmla="*/ 1899683 w 2629786"/>
              <a:gd name="connsiteY6" fmla="*/ 850962 h 950199"/>
              <a:gd name="connsiteX7" fmla="*/ 1701209 w 2629786"/>
              <a:gd name="connsiteY7" fmla="*/ 357 h 950199"/>
              <a:gd name="connsiteX8" fmla="*/ 2013097 w 2629786"/>
              <a:gd name="connsiteY8" fmla="*/ 737548 h 950199"/>
              <a:gd name="connsiteX9" fmla="*/ 1857153 w 2629786"/>
              <a:gd name="connsiteY9" fmla="*/ 113771 h 950199"/>
              <a:gd name="connsiteX10" fmla="*/ 2105246 w 2629786"/>
              <a:gd name="connsiteY10" fmla="*/ 588692 h 950199"/>
              <a:gd name="connsiteX11" fmla="*/ 2041451 w 2629786"/>
              <a:gd name="connsiteY11" fmla="*/ 177567 h 950199"/>
              <a:gd name="connsiteX12" fmla="*/ 2183218 w 2629786"/>
              <a:gd name="connsiteY12" fmla="*/ 361864 h 950199"/>
              <a:gd name="connsiteX13" fmla="*/ 2629786 w 2629786"/>
              <a:gd name="connsiteY13" fmla="*/ 241362 h 950199"/>
              <a:gd name="connsiteX0" fmla="*/ 0 w 2386605"/>
              <a:gd name="connsiteY0" fmla="*/ 950199 h 950199"/>
              <a:gd name="connsiteX1" fmla="*/ 1025763 w 2386605"/>
              <a:gd name="connsiteY1" fmla="*/ 641908 h 950199"/>
              <a:gd name="connsiteX2" fmla="*/ 1516911 w 2386605"/>
              <a:gd name="connsiteY2" fmla="*/ 723371 h 950199"/>
              <a:gd name="connsiteX3" fmla="*/ 1488558 w 2386605"/>
              <a:gd name="connsiteY3" fmla="*/ 368953 h 950199"/>
              <a:gd name="connsiteX4" fmla="*/ 1722474 w 2386605"/>
              <a:gd name="connsiteY4" fmla="*/ 772990 h 950199"/>
              <a:gd name="connsiteX5" fmla="*/ 1609060 w 2386605"/>
              <a:gd name="connsiteY5" fmla="*/ 177567 h 950199"/>
              <a:gd name="connsiteX6" fmla="*/ 1899683 w 2386605"/>
              <a:gd name="connsiteY6" fmla="*/ 850962 h 950199"/>
              <a:gd name="connsiteX7" fmla="*/ 1701209 w 2386605"/>
              <a:gd name="connsiteY7" fmla="*/ 357 h 950199"/>
              <a:gd name="connsiteX8" fmla="*/ 2013097 w 2386605"/>
              <a:gd name="connsiteY8" fmla="*/ 737548 h 950199"/>
              <a:gd name="connsiteX9" fmla="*/ 1857153 w 2386605"/>
              <a:gd name="connsiteY9" fmla="*/ 113771 h 950199"/>
              <a:gd name="connsiteX10" fmla="*/ 2105246 w 2386605"/>
              <a:gd name="connsiteY10" fmla="*/ 588692 h 950199"/>
              <a:gd name="connsiteX11" fmla="*/ 2041451 w 2386605"/>
              <a:gd name="connsiteY11" fmla="*/ 177567 h 950199"/>
              <a:gd name="connsiteX12" fmla="*/ 2183218 w 2386605"/>
              <a:gd name="connsiteY12" fmla="*/ 361864 h 950199"/>
              <a:gd name="connsiteX13" fmla="*/ 2386605 w 2386605"/>
              <a:gd name="connsiteY13" fmla="*/ 328244 h 95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6605" h="950199">
                <a:moveTo>
                  <a:pt x="0" y="950199"/>
                </a:moveTo>
                <a:cubicBezTo>
                  <a:pt x="486735" y="806069"/>
                  <a:pt x="772945" y="679713"/>
                  <a:pt x="1025763" y="641908"/>
                </a:cubicBezTo>
                <a:cubicBezTo>
                  <a:pt x="1278581" y="604103"/>
                  <a:pt x="1439779" y="768864"/>
                  <a:pt x="1516911" y="723371"/>
                </a:cubicBezTo>
                <a:cubicBezTo>
                  <a:pt x="1594044" y="677879"/>
                  <a:pt x="1454298" y="360683"/>
                  <a:pt x="1488558" y="368953"/>
                </a:cubicBezTo>
                <a:cubicBezTo>
                  <a:pt x="1522818" y="377223"/>
                  <a:pt x="1702390" y="804888"/>
                  <a:pt x="1722474" y="772990"/>
                </a:cubicBezTo>
                <a:cubicBezTo>
                  <a:pt x="1742558" y="741092"/>
                  <a:pt x="1579525" y="164572"/>
                  <a:pt x="1609060" y="177567"/>
                </a:cubicBezTo>
                <a:cubicBezTo>
                  <a:pt x="1638595" y="190562"/>
                  <a:pt x="1884325" y="880497"/>
                  <a:pt x="1899683" y="850962"/>
                </a:cubicBezTo>
                <a:cubicBezTo>
                  <a:pt x="1915041" y="821427"/>
                  <a:pt x="1682307" y="19259"/>
                  <a:pt x="1701209" y="357"/>
                </a:cubicBezTo>
                <a:cubicBezTo>
                  <a:pt x="1720111" y="-18545"/>
                  <a:pt x="1987106" y="718646"/>
                  <a:pt x="2013097" y="737548"/>
                </a:cubicBezTo>
                <a:cubicBezTo>
                  <a:pt x="2039088" y="756450"/>
                  <a:pt x="1841795" y="138580"/>
                  <a:pt x="1857153" y="113771"/>
                </a:cubicBezTo>
                <a:cubicBezTo>
                  <a:pt x="1872511" y="88962"/>
                  <a:pt x="2074530" y="578059"/>
                  <a:pt x="2105246" y="588692"/>
                </a:cubicBezTo>
                <a:cubicBezTo>
                  <a:pt x="2135962" y="599325"/>
                  <a:pt x="2028456" y="215372"/>
                  <a:pt x="2041451" y="177567"/>
                </a:cubicBezTo>
                <a:cubicBezTo>
                  <a:pt x="2054446" y="139762"/>
                  <a:pt x="2085162" y="351231"/>
                  <a:pt x="2183218" y="361864"/>
                </a:cubicBezTo>
                <a:cubicBezTo>
                  <a:pt x="2281274" y="372496"/>
                  <a:pt x="2212349" y="393811"/>
                  <a:pt x="2386605" y="328244"/>
                </a:cubicBezTo>
              </a:path>
            </a:pathLst>
          </a:custGeom>
          <a:noFill/>
          <a:ln w="34925"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08496AD-5D11-FD2C-6818-CFEC5ACA30E1}"/>
              </a:ext>
            </a:extLst>
          </p:cNvPr>
          <p:cNvCxnSpPr>
            <a:cxnSpLocks/>
          </p:cNvCxnSpPr>
          <p:nvPr/>
        </p:nvCxnSpPr>
        <p:spPr>
          <a:xfrm>
            <a:off x="2387207" y="1755603"/>
            <a:ext cx="0" cy="364808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4218B11-2EE1-C52F-0A22-FC4E39D9937E}"/>
              </a:ext>
            </a:extLst>
          </p:cNvPr>
          <p:cNvCxnSpPr>
            <a:cxnSpLocks/>
          </p:cNvCxnSpPr>
          <p:nvPr/>
        </p:nvCxnSpPr>
        <p:spPr>
          <a:xfrm>
            <a:off x="1774907" y="1755603"/>
            <a:ext cx="0" cy="364808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8780B34-E0E3-78BC-18FB-87A96925BD2A}"/>
                  </a:ext>
                </a:extLst>
              </p:cNvPr>
              <p:cNvSpPr txBox="1"/>
              <p:nvPr/>
            </p:nvSpPr>
            <p:spPr>
              <a:xfrm>
                <a:off x="1115506" y="4911578"/>
                <a:ext cx="82002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8780B34-E0E3-78BC-18FB-87A96925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06" y="4911578"/>
                <a:ext cx="820027" cy="430887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64E20A8-0DF6-2301-B95F-C0DABD201BFF}"/>
                  </a:ext>
                </a:extLst>
              </p:cNvPr>
              <p:cNvSpPr txBox="1"/>
              <p:nvPr/>
            </p:nvSpPr>
            <p:spPr>
              <a:xfrm>
                <a:off x="1642114" y="4925179"/>
                <a:ext cx="9259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64E20A8-0DF6-2301-B95F-C0DABD201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114" y="4925179"/>
                <a:ext cx="925957" cy="430887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41A460B-5EDF-696D-B35B-6112E4528E93}"/>
              </a:ext>
            </a:extLst>
          </p:cNvPr>
          <p:cNvCxnSpPr>
            <a:cxnSpLocks/>
          </p:cNvCxnSpPr>
          <p:nvPr/>
        </p:nvCxnSpPr>
        <p:spPr>
          <a:xfrm>
            <a:off x="1135723" y="1760198"/>
            <a:ext cx="0" cy="364808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205" grpId="0"/>
      <p:bldP spid="139" grpId="0" animBg="1"/>
      <p:bldP spid="140" grpId="0" animBg="1"/>
      <p:bldP spid="142" grpId="0" animBg="1"/>
      <p:bldP spid="203" grpId="0"/>
      <p:bldP spid="2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B000-72F7-E7CA-67F0-DC686334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linear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AEF79-59D5-A78E-3121-3EF5F762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7</a:t>
            </a:fld>
            <a:endParaRPr lang="en-US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AB0AAE5-A5F0-1AFE-E282-BB095F3F9C09}"/>
              </a:ext>
            </a:extLst>
          </p:cNvPr>
          <p:cNvGrpSpPr/>
          <p:nvPr/>
        </p:nvGrpSpPr>
        <p:grpSpPr>
          <a:xfrm>
            <a:off x="630530" y="853819"/>
            <a:ext cx="2843458" cy="2544284"/>
            <a:chOff x="1613067" y="2632532"/>
            <a:chExt cx="4092374" cy="3888374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7E434BA-0C27-8588-EEAC-4F423A717BDE}"/>
                </a:ext>
              </a:extLst>
            </p:cNvPr>
            <p:cNvGrpSpPr/>
            <p:nvPr/>
          </p:nvGrpSpPr>
          <p:grpSpPr>
            <a:xfrm>
              <a:off x="1866014" y="2632532"/>
              <a:ext cx="1890407" cy="2105472"/>
              <a:chOff x="1579438" y="2767126"/>
              <a:chExt cx="1890407" cy="2105472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431FBDF-C17C-803A-CDAA-82A11D41912F}"/>
                  </a:ext>
                </a:extLst>
              </p:cNvPr>
              <p:cNvCxnSpPr/>
              <p:nvPr/>
            </p:nvCxnSpPr>
            <p:spPr>
              <a:xfrm>
                <a:off x="2186484" y="3985304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0F010D5-1AFB-6258-AE7C-63AFF6FCB36C}"/>
                  </a:ext>
                </a:extLst>
              </p:cNvPr>
              <p:cNvCxnSpPr/>
              <p:nvPr/>
            </p:nvCxnSpPr>
            <p:spPr>
              <a:xfrm>
                <a:off x="2197564" y="3719942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3A64DCF-D449-24E8-FB9A-F6E9331C51DE}"/>
                  </a:ext>
                </a:extLst>
              </p:cNvPr>
              <p:cNvGrpSpPr/>
              <p:nvPr/>
            </p:nvGrpSpPr>
            <p:grpSpPr>
              <a:xfrm rot="9874050">
                <a:off x="1579438" y="2767126"/>
                <a:ext cx="1890407" cy="2105472"/>
                <a:chOff x="1026529" y="3280344"/>
                <a:chExt cx="2326850" cy="2607068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A0D29B9D-CE37-4051-5DBF-BD1168ABAD12}"/>
                    </a:ext>
                  </a:extLst>
                </p:cNvPr>
                <p:cNvGrpSpPr/>
                <p:nvPr/>
              </p:nvGrpSpPr>
              <p:grpSpPr>
                <a:xfrm>
                  <a:off x="2771480" y="4076161"/>
                  <a:ext cx="581899" cy="327435"/>
                  <a:chOff x="2386159" y="3091540"/>
                  <a:chExt cx="734306" cy="407798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886E524B-0EC6-3E21-DA72-676D59B116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C83C1D28-F156-0209-5781-839BBFD8261C}"/>
                      </a:ext>
                    </a:extLst>
                  </p:cNvPr>
                  <p:cNvSpPr/>
                  <p:nvPr/>
                </p:nvSpPr>
                <p:spPr>
                  <a:xfrm>
                    <a:off x="2856695" y="3091540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C5718395-97FB-1772-7869-F710F13F9144}"/>
                    </a:ext>
                  </a:extLst>
                </p:cNvPr>
                <p:cNvGrpSpPr/>
                <p:nvPr/>
              </p:nvGrpSpPr>
              <p:grpSpPr>
                <a:xfrm>
                  <a:off x="1840449" y="5063731"/>
                  <a:ext cx="305713" cy="823681"/>
                  <a:chOff x="1211279" y="4321492"/>
                  <a:chExt cx="385783" cy="1025839"/>
                </a:xfrm>
              </p:grpSpPr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88C348DC-C621-99CC-7A6C-74477218F0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17E2FA8A-2239-03AF-0A1A-BC12CD3A02EC}"/>
                      </a:ext>
                    </a:extLst>
                  </p:cNvPr>
                  <p:cNvSpPr/>
                  <p:nvPr/>
                </p:nvSpPr>
                <p:spPr>
                  <a:xfrm>
                    <a:off x="1211279" y="5065977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0C1F362-5C6D-631D-81E5-138FE3450E89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5AC4735-A918-6EE6-41FC-A9D3165A531A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7AD78DF4-FDC2-D12E-980F-97D7ED235CEE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B680B65-9A1B-8997-7ACD-09DBBE71A5F0}"/>
                    </a:ext>
                  </a:extLst>
                </p:cNvPr>
                <p:cNvGrpSpPr/>
                <p:nvPr/>
              </p:nvGrpSpPr>
              <p:grpSpPr>
                <a:xfrm>
                  <a:off x="1026529" y="4702783"/>
                  <a:ext cx="761318" cy="520348"/>
                  <a:chOff x="184183" y="3871955"/>
                  <a:chExt cx="960718" cy="648058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1798FD2-40ED-368E-998D-7FF6C3447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725950" flipH="1">
                    <a:off x="441056" y="3871955"/>
                    <a:ext cx="703845" cy="582508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6BFE0B01-0FB8-99F3-5496-CB23DCD710E1}"/>
                      </a:ext>
                    </a:extLst>
                  </p:cNvPr>
                  <p:cNvSpPr/>
                  <p:nvPr/>
                </p:nvSpPr>
                <p:spPr>
                  <a:xfrm>
                    <a:off x="184183" y="4238659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737110BE-EAC8-05B4-963E-664A31554D5B}"/>
                    </a:ext>
                  </a:extLst>
                </p:cNvPr>
                <p:cNvGrpSpPr/>
                <p:nvPr/>
              </p:nvGrpSpPr>
              <p:grpSpPr>
                <a:xfrm>
                  <a:off x="2651247" y="4963123"/>
                  <a:ext cx="673443" cy="660950"/>
                  <a:chOff x="2234436" y="4196192"/>
                  <a:chExt cx="849827" cy="823169"/>
                </a:xfrm>
              </p:grpSpPr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DBA2B23-C19D-2C64-CF51-691FDEB98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E67D2107-91C4-7064-9A9A-0C5C1CA2C4AA}"/>
                      </a:ext>
                    </a:extLst>
                  </p:cNvPr>
                  <p:cNvSpPr/>
                  <p:nvPr/>
                </p:nvSpPr>
                <p:spPr>
                  <a:xfrm>
                    <a:off x="2820493" y="4738007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EA675EF8-C3D6-A001-A784-0AAF5CF10425}"/>
                    </a:ext>
                  </a:extLst>
                </p:cNvPr>
                <p:cNvGrpSpPr/>
                <p:nvPr/>
              </p:nvGrpSpPr>
              <p:grpSpPr>
                <a:xfrm>
                  <a:off x="2206003" y="3280344"/>
                  <a:ext cx="209024" cy="819895"/>
                  <a:chOff x="1672577" y="2100404"/>
                  <a:chExt cx="263770" cy="1021124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7045AFA3-F1D5-71B5-EC09-816FEED788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1679B6EB-3522-9482-FA8E-1EC7A81C7727}"/>
                      </a:ext>
                    </a:extLst>
                  </p:cNvPr>
                  <p:cNvSpPr/>
                  <p:nvPr/>
                </p:nvSpPr>
                <p:spPr>
                  <a:xfrm>
                    <a:off x="1672577" y="2100404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3858104A-0338-7128-CDCF-8E9AA66BF42F}"/>
                    </a:ext>
                  </a:extLst>
                </p:cNvPr>
                <p:cNvSpPr/>
                <p:nvPr/>
              </p:nvSpPr>
              <p:spPr>
                <a:xfrm>
                  <a:off x="1804297" y="4105127"/>
                  <a:ext cx="999529" cy="982285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1B68CC0-0B9E-2770-32AE-EF744EB93D34}"/>
                </a:ext>
              </a:extLst>
            </p:cNvPr>
            <p:cNvGrpSpPr/>
            <p:nvPr/>
          </p:nvGrpSpPr>
          <p:grpSpPr>
            <a:xfrm>
              <a:off x="3604171" y="4618878"/>
              <a:ext cx="2101270" cy="1902028"/>
              <a:chOff x="2824669" y="4586401"/>
              <a:chExt cx="2101270" cy="1902028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15693D4-491A-B357-70D9-FBF1A8A231E2}"/>
                  </a:ext>
                </a:extLst>
              </p:cNvPr>
              <p:cNvGrpSpPr/>
              <p:nvPr/>
            </p:nvGrpSpPr>
            <p:grpSpPr>
              <a:xfrm rot="14970295">
                <a:off x="2924290" y="4486780"/>
                <a:ext cx="1902028" cy="2101270"/>
                <a:chOff x="1012223" y="3280344"/>
                <a:chExt cx="2341156" cy="2601865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79C6D6AC-3C56-5205-4F35-10BF5D6FAB0D}"/>
                    </a:ext>
                  </a:extLst>
                </p:cNvPr>
                <p:cNvGrpSpPr/>
                <p:nvPr/>
              </p:nvGrpSpPr>
              <p:grpSpPr>
                <a:xfrm>
                  <a:off x="2771480" y="4076161"/>
                  <a:ext cx="581899" cy="327435"/>
                  <a:chOff x="2386159" y="3091540"/>
                  <a:chExt cx="734306" cy="407798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45740BA2-60AD-9E8A-6F82-8A5DD5216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2F5000EC-F289-5C17-B618-3C4C2CD5BC17}"/>
                      </a:ext>
                    </a:extLst>
                  </p:cNvPr>
                  <p:cNvSpPr/>
                  <p:nvPr/>
                </p:nvSpPr>
                <p:spPr>
                  <a:xfrm>
                    <a:off x="2856695" y="3091540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AA5726AF-F64C-95B1-ADE2-7EACF59A8ACA}"/>
                    </a:ext>
                  </a:extLst>
                </p:cNvPr>
                <p:cNvGrpSpPr/>
                <p:nvPr/>
              </p:nvGrpSpPr>
              <p:grpSpPr>
                <a:xfrm>
                  <a:off x="1796327" y="5063729"/>
                  <a:ext cx="349837" cy="818480"/>
                  <a:chOff x="1155599" y="4321492"/>
                  <a:chExt cx="441463" cy="1019362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628D2802-4A5C-C1FD-0FE8-8F7A37E4E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590AF892-33FC-6690-898A-EBDE2A0BF513}"/>
                      </a:ext>
                    </a:extLst>
                  </p:cNvPr>
                  <p:cNvSpPr/>
                  <p:nvPr/>
                </p:nvSpPr>
                <p:spPr>
                  <a:xfrm>
                    <a:off x="1155599" y="5059500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0E0FDB29-711D-B19F-BBE3-467AF883FB92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6F6B4EFF-870F-ED79-D099-922BF5DCA290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16711393-D125-F5F8-A742-673F113A1667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EA8F91A9-474E-D7DA-2808-421039AEACE9}"/>
                    </a:ext>
                  </a:extLst>
                </p:cNvPr>
                <p:cNvGrpSpPr/>
                <p:nvPr/>
              </p:nvGrpSpPr>
              <p:grpSpPr>
                <a:xfrm>
                  <a:off x="1012223" y="4702789"/>
                  <a:ext cx="775625" cy="547383"/>
                  <a:chOff x="166129" y="3871955"/>
                  <a:chExt cx="978772" cy="681727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12BD08CD-C853-B258-8808-89674395A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725950" flipH="1">
                    <a:off x="441056" y="3871955"/>
                    <a:ext cx="703845" cy="582508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4327D135-171C-7434-BC75-D7D248A88644}"/>
                      </a:ext>
                    </a:extLst>
                  </p:cNvPr>
                  <p:cNvSpPr/>
                  <p:nvPr/>
                </p:nvSpPr>
                <p:spPr>
                  <a:xfrm>
                    <a:off x="166129" y="4272329"/>
                    <a:ext cx="263771" cy="28135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AA44FF31-426D-C6C1-96E2-8B97D3C527F2}"/>
                    </a:ext>
                  </a:extLst>
                </p:cNvPr>
                <p:cNvGrpSpPr/>
                <p:nvPr/>
              </p:nvGrpSpPr>
              <p:grpSpPr>
                <a:xfrm>
                  <a:off x="2651248" y="4963121"/>
                  <a:ext cx="629319" cy="655749"/>
                  <a:chOff x="2234436" y="4196192"/>
                  <a:chExt cx="794146" cy="816692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6396320B-4495-2837-1114-D10652B19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16517EFE-AFA8-7E84-32C2-A1C5EB96DB44}"/>
                      </a:ext>
                    </a:extLst>
                  </p:cNvPr>
                  <p:cNvSpPr/>
                  <p:nvPr/>
                </p:nvSpPr>
                <p:spPr>
                  <a:xfrm>
                    <a:off x="2764812" y="4731530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311D75E-51AF-CAB6-D074-5C1F8F368F26}"/>
                    </a:ext>
                  </a:extLst>
                </p:cNvPr>
                <p:cNvGrpSpPr/>
                <p:nvPr/>
              </p:nvGrpSpPr>
              <p:grpSpPr>
                <a:xfrm>
                  <a:off x="2206003" y="3280344"/>
                  <a:ext cx="209024" cy="819895"/>
                  <a:chOff x="1672577" y="2100404"/>
                  <a:chExt cx="263770" cy="1021124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938EF0F-169F-E994-7938-B81AC8E8F0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DC77F038-A53B-79C2-7768-DBE03099DAD3}"/>
                      </a:ext>
                    </a:extLst>
                  </p:cNvPr>
                  <p:cNvSpPr/>
                  <p:nvPr/>
                </p:nvSpPr>
                <p:spPr>
                  <a:xfrm>
                    <a:off x="1672577" y="2100404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BF28C698-2F5B-4090-DD2C-25A4AAF62B7D}"/>
                    </a:ext>
                  </a:extLst>
                </p:cNvPr>
                <p:cNvSpPr/>
                <p:nvPr/>
              </p:nvSpPr>
              <p:spPr>
                <a:xfrm>
                  <a:off x="1804297" y="4105127"/>
                  <a:ext cx="999529" cy="982285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B0F4C8B-10EC-411C-9BA5-1A3EB142A71C}"/>
                  </a:ext>
                </a:extLst>
              </p:cNvPr>
              <p:cNvCxnSpPr/>
              <p:nvPr/>
            </p:nvCxnSpPr>
            <p:spPr>
              <a:xfrm>
                <a:off x="3599962" y="5692301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1E6136-85C0-9D39-EEB2-6DB7E5803544}"/>
                  </a:ext>
                </a:extLst>
              </p:cNvPr>
              <p:cNvCxnSpPr/>
              <p:nvPr/>
            </p:nvCxnSpPr>
            <p:spPr>
              <a:xfrm>
                <a:off x="3611042" y="5161763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1E3F611-BD23-28C4-013D-73F6BAC86B3F}"/>
                </a:ext>
              </a:extLst>
            </p:cNvPr>
            <p:cNvGrpSpPr/>
            <p:nvPr/>
          </p:nvGrpSpPr>
          <p:grpSpPr>
            <a:xfrm>
              <a:off x="1613067" y="4363337"/>
              <a:ext cx="1890407" cy="2105472"/>
              <a:chOff x="1026529" y="3280344"/>
              <a:chExt cx="2326850" cy="260706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4E90B66-C865-8D8F-86A2-BBF67B74D24E}"/>
                  </a:ext>
                </a:extLst>
              </p:cNvPr>
              <p:cNvGrpSpPr/>
              <p:nvPr/>
            </p:nvGrpSpPr>
            <p:grpSpPr>
              <a:xfrm>
                <a:off x="2771480" y="4076161"/>
                <a:ext cx="581899" cy="327435"/>
                <a:chOff x="2386159" y="3091540"/>
                <a:chExt cx="734306" cy="407798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133D1569-582D-5D81-6AFC-90ABBA82E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6159" y="3286664"/>
                  <a:ext cx="520943" cy="212674"/>
                </a:xfrm>
                <a:prstGeom prst="line">
                  <a:avLst/>
                </a:prstGeom>
                <a:ln w="889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DBAD4C14-D129-EBF7-B991-945A3EEAB122}"/>
                    </a:ext>
                  </a:extLst>
                </p:cNvPr>
                <p:cNvSpPr/>
                <p:nvPr/>
              </p:nvSpPr>
              <p:spPr>
                <a:xfrm>
                  <a:off x="2856695" y="3091540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AF203EA-67E1-14C7-1773-1950B0B1DD2D}"/>
                  </a:ext>
                </a:extLst>
              </p:cNvPr>
              <p:cNvGrpSpPr/>
              <p:nvPr/>
            </p:nvGrpSpPr>
            <p:grpSpPr>
              <a:xfrm>
                <a:off x="1840449" y="5063731"/>
                <a:ext cx="305713" cy="823681"/>
                <a:chOff x="1211279" y="4321492"/>
                <a:chExt cx="385783" cy="1025839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A5586AD-7508-7DF8-3A3D-01B611A26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81389" y="4321492"/>
                  <a:ext cx="215673" cy="7586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15564A15-F1CE-8299-6EA6-4A74DC9A1E2C}"/>
                    </a:ext>
                  </a:extLst>
                </p:cNvPr>
                <p:cNvSpPr/>
                <p:nvPr/>
              </p:nvSpPr>
              <p:spPr>
                <a:xfrm>
                  <a:off x="1211279" y="5065977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AE8D997-33BD-C3C4-48C7-EAE31AC5B213}"/>
                  </a:ext>
                </a:extLst>
              </p:cNvPr>
              <p:cNvGrpSpPr/>
              <p:nvPr/>
            </p:nvGrpSpPr>
            <p:grpSpPr>
              <a:xfrm>
                <a:off x="1316722" y="3842321"/>
                <a:ext cx="580745" cy="489314"/>
                <a:chOff x="550381" y="2800308"/>
                <a:chExt cx="732850" cy="609408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FAB7A0F-ED39-3C32-7AAC-41DDFA365DB1}"/>
                    </a:ext>
                  </a:extLst>
                </p:cNvPr>
                <p:cNvCxnSpPr/>
                <p:nvPr/>
              </p:nvCxnSpPr>
              <p:spPr>
                <a:xfrm>
                  <a:off x="768638" y="3022857"/>
                  <a:ext cx="514593" cy="386859"/>
                </a:xfrm>
                <a:prstGeom prst="line">
                  <a:avLst/>
                </a:prstGeom>
                <a:ln w="349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7E586767-6ED7-6935-B2BB-ACE77A0BF2BA}"/>
                    </a:ext>
                  </a:extLst>
                </p:cNvPr>
                <p:cNvSpPr/>
                <p:nvPr/>
              </p:nvSpPr>
              <p:spPr>
                <a:xfrm>
                  <a:off x="550381" y="2800308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54243FF3-6C02-5030-4AD1-B6A9B503A99A}"/>
                  </a:ext>
                </a:extLst>
              </p:cNvPr>
              <p:cNvGrpSpPr/>
              <p:nvPr/>
            </p:nvGrpSpPr>
            <p:grpSpPr>
              <a:xfrm>
                <a:off x="1026529" y="4771535"/>
                <a:ext cx="798069" cy="451595"/>
                <a:chOff x="184183" y="3957582"/>
                <a:chExt cx="1007094" cy="562431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C4DEA60E-60D9-4090-0A68-240E5A7D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5684" y="3957582"/>
                  <a:ext cx="815593" cy="393402"/>
                </a:xfrm>
                <a:prstGeom prst="line">
                  <a:avLst/>
                </a:prstGeom>
                <a:ln w="1174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84FDD63C-755B-0A77-210A-F78F7C73EEAD}"/>
                    </a:ext>
                  </a:extLst>
                </p:cNvPr>
                <p:cNvSpPr/>
                <p:nvPr/>
              </p:nvSpPr>
              <p:spPr>
                <a:xfrm>
                  <a:off x="184183" y="4238659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0D9BE95B-26C2-9BC3-1EC4-EE5E2210C36E}"/>
                  </a:ext>
                </a:extLst>
              </p:cNvPr>
              <p:cNvGrpSpPr/>
              <p:nvPr/>
            </p:nvGrpSpPr>
            <p:grpSpPr>
              <a:xfrm>
                <a:off x="2651247" y="4963123"/>
                <a:ext cx="673443" cy="660950"/>
                <a:chOff x="2234436" y="4196192"/>
                <a:chExt cx="849827" cy="823169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216E2FD-56A0-DC83-D2ED-91106BA00B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34436" y="4196192"/>
                  <a:ext cx="672666" cy="62768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9433A513-FF4A-8BF3-E843-3E3AB32194A6}"/>
                    </a:ext>
                  </a:extLst>
                </p:cNvPr>
                <p:cNvSpPr/>
                <p:nvPr/>
              </p:nvSpPr>
              <p:spPr>
                <a:xfrm>
                  <a:off x="2820493" y="4738007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5BEBC536-D2B5-E249-40FE-7D7EA2D626F5}"/>
                  </a:ext>
                </a:extLst>
              </p:cNvPr>
              <p:cNvGrpSpPr/>
              <p:nvPr/>
            </p:nvGrpSpPr>
            <p:grpSpPr>
              <a:xfrm>
                <a:off x="2206003" y="3280344"/>
                <a:ext cx="209024" cy="819895"/>
                <a:chOff x="1672577" y="2100404"/>
                <a:chExt cx="263770" cy="1021124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11AAEFBB-6587-595A-1153-5AF42789CD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04462" y="2353359"/>
                  <a:ext cx="4665" cy="768169"/>
                </a:xfrm>
                <a:prstGeom prst="line">
                  <a:avLst/>
                </a:prstGeom>
                <a:ln w="412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8D566C4-0BB4-BEF1-C7E0-5AF3E4A6A91A}"/>
                    </a:ext>
                  </a:extLst>
                </p:cNvPr>
                <p:cNvSpPr/>
                <p:nvPr/>
              </p:nvSpPr>
              <p:spPr>
                <a:xfrm>
                  <a:off x="1672577" y="2100404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62A6FF2-E392-1946-2DE8-34D1C3E256B3}"/>
                  </a:ext>
                </a:extLst>
              </p:cNvPr>
              <p:cNvGrpSpPr/>
              <p:nvPr/>
            </p:nvGrpSpPr>
            <p:grpSpPr>
              <a:xfrm>
                <a:off x="1804297" y="4105127"/>
                <a:ext cx="999529" cy="982285"/>
                <a:chOff x="2454791" y="902046"/>
                <a:chExt cx="1531345" cy="1486569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4B1BE8D8-E9F1-BF3F-3C2D-E7A7FDE97EA7}"/>
                    </a:ext>
                  </a:extLst>
                </p:cNvPr>
                <p:cNvGrpSpPr/>
                <p:nvPr/>
              </p:nvGrpSpPr>
              <p:grpSpPr>
                <a:xfrm>
                  <a:off x="2769618" y="1256107"/>
                  <a:ext cx="919200" cy="822833"/>
                  <a:chOff x="2175692" y="2431669"/>
                  <a:chExt cx="919200" cy="822833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259EDE5-2141-1AF9-4CBE-F4FF13394395}"/>
                      </a:ext>
                    </a:extLst>
                  </p:cNvPr>
                  <p:cNvCxnSpPr/>
                  <p:nvPr/>
                </p:nvCxnSpPr>
                <p:spPr>
                  <a:xfrm>
                    <a:off x="2189285" y="3254502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93AD7FC2-F5C0-9496-EE36-C810E382023D}"/>
                      </a:ext>
                    </a:extLst>
                  </p:cNvPr>
                  <p:cNvCxnSpPr/>
                  <p:nvPr/>
                </p:nvCxnSpPr>
                <p:spPr>
                  <a:xfrm>
                    <a:off x="2175692" y="2431669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3BD40852-DF95-BD0E-5EF1-1E11D25333BE}"/>
                    </a:ext>
                  </a:extLst>
                </p:cNvPr>
                <p:cNvSpPr/>
                <p:nvPr/>
              </p:nvSpPr>
              <p:spPr>
                <a:xfrm>
                  <a:off x="2454791" y="902046"/>
                  <a:ext cx="1531345" cy="148656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1601C06-3F9D-0834-31AC-3D08C82242B0}"/>
                </a:ext>
              </a:extLst>
            </p:cNvPr>
            <p:cNvGrpSpPr/>
            <p:nvPr/>
          </p:nvGrpSpPr>
          <p:grpSpPr>
            <a:xfrm>
              <a:off x="3473830" y="2794071"/>
              <a:ext cx="2113721" cy="1909178"/>
              <a:chOff x="3520341" y="2865912"/>
              <a:chExt cx="2113721" cy="1909178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A5976359-DC60-E75B-26AA-E3A9141BF98E}"/>
                  </a:ext>
                </a:extLst>
              </p:cNvPr>
              <p:cNvGrpSpPr/>
              <p:nvPr/>
            </p:nvGrpSpPr>
            <p:grpSpPr>
              <a:xfrm rot="2742904">
                <a:off x="3622613" y="2763640"/>
                <a:ext cx="1909178" cy="2113721"/>
                <a:chOff x="1003424" y="3280344"/>
                <a:chExt cx="2349955" cy="2617281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0B978A4-05C9-23DE-121B-73B8B97831BC}"/>
                    </a:ext>
                  </a:extLst>
                </p:cNvPr>
                <p:cNvGrpSpPr/>
                <p:nvPr/>
              </p:nvGrpSpPr>
              <p:grpSpPr>
                <a:xfrm>
                  <a:off x="2771480" y="4076161"/>
                  <a:ext cx="581899" cy="327435"/>
                  <a:chOff x="2386159" y="3091540"/>
                  <a:chExt cx="734306" cy="407798"/>
                </a:xfrm>
              </p:grpSpPr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D47D9D0F-A4D6-4903-09F1-9AF32F6C3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8CD71CCE-C163-E542-C652-451492CFEBC6}"/>
                      </a:ext>
                    </a:extLst>
                  </p:cNvPr>
                  <p:cNvSpPr/>
                  <p:nvPr/>
                </p:nvSpPr>
                <p:spPr>
                  <a:xfrm>
                    <a:off x="2856695" y="3091540"/>
                    <a:ext cx="263770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B36AF5CD-D756-125A-C95A-D54C512CB5E3}"/>
                    </a:ext>
                  </a:extLst>
                </p:cNvPr>
                <p:cNvGrpSpPr/>
                <p:nvPr/>
              </p:nvGrpSpPr>
              <p:grpSpPr>
                <a:xfrm>
                  <a:off x="1844269" y="5063733"/>
                  <a:ext cx="301888" cy="833892"/>
                  <a:chOff x="1216104" y="4321492"/>
                  <a:chExt cx="380958" cy="1038555"/>
                </a:xfrm>
              </p:grpSpPr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27371F89-E096-8288-568B-4FC93D6D5B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7F76056-3011-9A12-F1B0-513DD31C3D74}"/>
                      </a:ext>
                    </a:extLst>
                  </p:cNvPr>
                  <p:cNvSpPr/>
                  <p:nvPr/>
                </p:nvSpPr>
                <p:spPr>
                  <a:xfrm>
                    <a:off x="1216104" y="5078694"/>
                    <a:ext cx="263770" cy="28135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1B0468E0-9657-CD8E-E831-63BC5691E97C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CB259781-0816-FD0C-1C63-4223192BE0B7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6B4E6AA1-C1C1-5E73-A381-A7C424730F47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AE405049-0A8C-E220-610C-8505B96223E5}"/>
                    </a:ext>
                  </a:extLst>
                </p:cNvPr>
                <p:cNvGrpSpPr/>
                <p:nvPr/>
              </p:nvGrpSpPr>
              <p:grpSpPr>
                <a:xfrm>
                  <a:off x="1003424" y="4702786"/>
                  <a:ext cx="784423" cy="535771"/>
                  <a:chOff x="155026" y="3871955"/>
                  <a:chExt cx="989875" cy="66726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D5A34401-6499-0866-A2E2-6E8225402E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725950" flipH="1">
                    <a:off x="441056" y="3871955"/>
                    <a:ext cx="703845" cy="582508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7F6157C5-B9A5-410A-1DD4-5041DE525044}"/>
                      </a:ext>
                    </a:extLst>
                  </p:cNvPr>
                  <p:cNvSpPr/>
                  <p:nvPr/>
                </p:nvSpPr>
                <p:spPr>
                  <a:xfrm>
                    <a:off x="155026" y="4257867"/>
                    <a:ext cx="263771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017B994F-CDF3-1432-717B-D1D6E1F701C0}"/>
                    </a:ext>
                  </a:extLst>
                </p:cNvPr>
                <p:cNvGrpSpPr/>
                <p:nvPr/>
              </p:nvGrpSpPr>
              <p:grpSpPr>
                <a:xfrm>
                  <a:off x="2651245" y="4963126"/>
                  <a:ext cx="656652" cy="627558"/>
                  <a:chOff x="2234436" y="4196192"/>
                  <a:chExt cx="828639" cy="781581"/>
                </a:xfrm>
              </p:grpSpPr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16941E1-2AA3-B4D6-2496-B846467DB2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187B6589-A182-96C3-BABE-02B53781890E}"/>
                      </a:ext>
                    </a:extLst>
                  </p:cNvPr>
                  <p:cNvSpPr/>
                  <p:nvPr/>
                </p:nvSpPr>
                <p:spPr>
                  <a:xfrm>
                    <a:off x="2799304" y="4696419"/>
                    <a:ext cx="263771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958CF90E-C796-C3F2-95E0-7CE470069F48}"/>
                    </a:ext>
                  </a:extLst>
                </p:cNvPr>
                <p:cNvGrpSpPr/>
                <p:nvPr/>
              </p:nvGrpSpPr>
              <p:grpSpPr>
                <a:xfrm>
                  <a:off x="2206003" y="3280344"/>
                  <a:ext cx="209024" cy="819895"/>
                  <a:chOff x="1672577" y="2100404"/>
                  <a:chExt cx="263770" cy="1021124"/>
                </a:xfrm>
              </p:grpSpPr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EE986DCA-7949-ACE6-A44E-53F1BBC513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E8A72ADF-143C-9DF3-7167-38C9F237CC12}"/>
                      </a:ext>
                    </a:extLst>
                  </p:cNvPr>
                  <p:cNvSpPr/>
                  <p:nvPr/>
                </p:nvSpPr>
                <p:spPr>
                  <a:xfrm>
                    <a:off x="1672577" y="2100404"/>
                    <a:ext cx="263770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9FFE1B7-27EB-CB8C-F348-02204B675593}"/>
                    </a:ext>
                  </a:extLst>
                </p:cNvPr>
                <p:cNvSpPr/>
                <p:nvPr/>
              </p:nvSpPr>
              <p:spPr>
                <a:xfrm>
                  <a:off x="1804297" y="4105127"/>
                  <a:ext cx="999529" cy="982285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3AD371B4-246D-B293-6334-91A62D8A79C3}"/>
                  </a:ext>
                </a:extLst>
              </p:cNvPr>
              <p:cNvCxnSpPr/>
              <p:nvPr/>
            </p:nvCxnSpPr>
            <p:spPr>
              <a:xfrm>
                <a:off x="4407352" y="4072088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E6BA13A-0C45-C2C7-07BB-F54802B3752B}"/>
                  </a:ext>
                </a:extLst>
              </p:cNvPr>
              <p:cNvCxnSpPr/>
              <p:nvPr/>
            </p:nvCxnSpPr>
            <p:spPr>
              <a:xfrm>
                <a:off x="4400144" y="3724430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00F391A-B96E-A9C7-1753-6F7101520DD7}"/>
              </a:ext>
            </a:extLst>
          </p:cNvPr>
          <p:cNvGrpSpPr/>
          <p:nvPr/>
        </p:nvGrpSpPr>
        <p:grpSpPr>
          <a:xfrm>
            <a:off x="4942104" y="1169807"/>
            <a:ext cx="3331002" cy="2394676"/>
            <a:chOff x="5296038" y="1135737"/>
            <a:chExt cx="3331002" cy="2394676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BB70EAA0-336B-BDEF-03B5-8827A8CD3B23}"/>
                </a:ext>
              </a:extLst>
            </p:cNvPr>
            <p:cNvGrpSpPr/>
            <p:nvPr/>
          </p:nvGrpSpPr>
          <p:grpSpPr>
            <a:xfrm>
              <a:off x="5296038" y="1266807"/>
              <a:ext cx="3236361" cy="2263606"/>
              <a:chOff x="7326415" y="3810721"/>
              <a:chExt cx="2987169" cy="1945661"/>
            </a:xfrm>
          </p:grpSpPr>
          <p:sp>
            <p:nvSpPr>
              <p:cNvPr id="159" name="Right Arrow 158">
                <a:extLst>
                  <a:ext uri="{FF2B5EF4-FFF2-40B4-BE49-F238E27FC236}">
                    <a16:creationId xmlns:a16="http://schemas.microsoft.com/office/drawing/2014/main" id="{816D9224-BC1B-FB31-B14A-0C29A3D88BBB}"/>
                  </a:ext>
                </a:extLst>
              </p:cNvPr>
              <p:cNvSpPr/>
              <p:nvPr/>
            </p:nvSpPr>
            <p:spPr>
              <a:xfrm>
                <a:off x="7693845" y="5391427"/>
                <a:ext cx="2619739" cy="60166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ight Arrow 159">
                <a:extLst>
                  <a:ext uri="{FF2B5EF4-FFF2-40B4-BE49-F238E27FC236}">
                    <a16:creationId xmlns:a16="http://schemas.microsoft.com/office/drawing/2014/main" id="{AC5C0D70-BD0B-4467-AEF8-9C2857465E0B}"/>
                  </a:ext>
                </a:extLst>
              </p:cNvPr>
              <p:cNvSpPr/>
              <p:nvPr/>
            </p:nvSpPr>
            <p:spPr>
              <a:xfrm rot="16200000">
                <a:off x="6898275" y="4584509"/>
                <a:ext cx="1618477" cy="7090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1BC033EC-BA18-43BA-E594-1D8A86AF2367}"/>
                      </a:ext>
                    </a:extLst>
                  </p:cNvPr>
                  <p:cNvSpPr txBox="1"/>
                  <p:nvPr/>
                </p:nvSpPr>
                <p:spPr>
                  <a:xfrm>
                    <a:off x="8817815" y="5431628"/>
                    <a:ext cx="493554" cy="3247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1BC033EC-BA18-43BA-E594-1D8A86AF23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7815" y="5431628"/>
                    <a:ext cx="493554" cy="3247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F79E05DD-8BC3-9D60-1CF8-FC1BDF0A269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10332" y="4320163"/>
                    <a:ext cx="1004467" cy="57230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F79E05DD-8BC3-9D60-1CF8-FC1BDF0A26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110332" y="4320163"/>
                    <a:ext cx="1004467" cy="5723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69" name="Picture 168" descr="A picture containing art&#10;&#10;Description automatically generated with low confidence">
              <a:extLst>
                <a:ext uri="{FF2B5EF4-FFF2-40B4-BE49-F238E27FC236}">
                  <a16:creationId xmlns:a16="http://schemas.microsoft.com/office/drawing/2014/main" id="{7FAD3CA0-6CED-8924-1DA4-1D671594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0942" y="1135737"/>
              <a:ext cx="3056098" cy="2078753"/>
            </a:xfrm>
            <a:prstGeom prst="rect">
              <a:avLst/>
            </a:prstGeom>
          </p:spPr>
        </p:pic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5396CDC-B9B4-A6AD-3710-B9E0E0EEFA28}"/>
              </a:ext>
            </a:extLst>
          </p:cNvPr>
          <p:cNvGrpSpPr/>
          <p:nvPr/>
        </p:nvGrpSpPr>
        <p:grpSpPr>
          <a:xfrm>
            <a:off x="3172556" y="1868963"/>
            <a:ext cx="1731935" cy="462238"/>
            <a:chOff x="3776822" y="1720904"/>
            <a:chExt cx="1731935" cy="462238"/>
          </a:xfrm>
        </p:grpSpPr>
        <p:sp>
          <p:nvSpPr>
            <p:cNvPr id="170" name="Right Arrow 169">
              <a:extLst>
                <a:ext uri="{FF2B5EF4-FFF2-40B4-BE49-F238E27FC236}">
                  <a16:creationId xmlns:a16="http://schemas.microsoft.com/office/drawing/2014/main" id="{F5143585-C6A0-34D1-B60B-1B3A0290CA43}"/>
                </a:ext>
              </a:extLst>
            </p:cNvPr>
            <p:cNvSpPr/>
            <p:nvPr/>
          </p:nvSpPr>
          <p:spPr>
            <a:xfrm>
              <a:off x="4144443" y="2097675"/>
              <a:ext cx="841214" cy="85467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BDE9D67-21CA-0AF1-A55B-1BA1D8595786}"/>
                </a:ext>
              </a:extLst>
            </p:cNvPr>
            <p:cNvSpPr txBox="1"/>
            <p:nvPr/>
          </p:nvSpPr>
          <p:spPr>
            <a:xfrm>
              <a:off x="3776822" y="1720904"/>
              <a:ext cx="1731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oudy Old Style" panose="02020502050305020303" pitchFamily="18" charset="77"/>
                </a:rPr>
                <a:t>Inhomogeneous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29ADD33-DEA4-B143-9289-AC2BAD9C108A}"/>
              </a:ext>
            </a:extLst>
          </p:cNvPr>
          <p:cNvGrpSpPr/>
          <p:nvPr/>
        </p:nvGrpSpPr>
        <p:grpSpPr>
          <a:xfrm>
            <a:off x="9726629" y="1183309"/>
            <a:ext cx="1715908" cy="1873712"/>
            <a:chOff x="8727272" y="1035900"/>
            <a:chExt cx="1715908" cy="18737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62A0B43-2644-3E4B-2E36-CD8D29F4C43C}"/>
                </a:ext>
              </a:extLst>
            </p:cNvPr>
            <p:cNvGrpSpPr/>
            <p:nvPr/>
          </p:nvGrpSpPr>
          <p:grpSpPr>
            <a:xfrm>
              <a:off x="8870319" y="1201976"/>
              <a:ext cx="1288234" cy="1410624"/>
              <a:chOff x="1026529" y="3280344"/>
              <a:chExt cx="2326850" cy="260706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062417-8EB2-DE26-A950-52A9C7602370}"/>
                  </a:ext>
                </a:extLst>
              </p:cNvPr>
              <p:cNvGrpSpPr/>
              <p:nvPr/>
            </p:nvGrpSpPr>
            <p:grpSpPr>
              <a:xfrm>
                <a:off x="2771480" y="4076161"/>
                <a:ext cx="581899" cy="327435"/>
                <a:chOff x="2386159" y="3091540"/>
                <a:chExt cx="734306" cy="407798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C39E7121-15F3-53C1-F2F9-5010C5FAD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6159" y="3286664"/>
                  <a:ext cx="520943" cy="212674"/>
                </a:xfrm>
                <a:prstGeom prst="line">
                  <a:avLst/>
                </a:prstGeom>
                <a:ln w="889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24110B0-C0C2-82B9-3A82-44E196F5335C}"/>
                    </a:ext>
                  </a:extLst>
                </p:cNvPr>
                <p:cNvSpPr/>
                <p:nvPr/>
              </p:nvSpPr>
              <p:spPr>
                <a:xfrm>
                  <a:off x="2856695" y="3091540"/>
                  <a:ext cx="263770" cy="2813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A9308E-5F41-DA1F-F86E-74066F38A5D9}"/>
                  </a:ext>
                </a:extLst>
              </p:cNvPr>
              <p:cNvGrpSpPr/>
              <p:nvPr/>
            </p:nvGrpSpPr>
            <p:grpSpPr>
              <a:xfrm>
                <a:off x="1840449" y="5063731"/>
                <a:ext cx="305713" cy="823681"/>
                <a:chOff x="1211279" y="4321492"/>
                <a:chExt cx="385783" cy="1025839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5D1363E-E01E-0BB2-0D88-F920FD78D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81389" y="4321492"/>
                  <a:ext cx="215673" cy="7586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99F42B1-9CBE-5038-E19B-CBA13371968E}"/>
                    </a:ext>
                  </a:extLst>
                </p:cNvPr>
                <p:cNvSpPr/>
                <p:nvPr/>
              </p:nvSpPr>
              <p:spPr>
                <a:xfrm>
                  <a:off x="1211279" y="5065977"/>
                  <a:ext cx="263770" cy="2813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E8125D4-7798-E983-5D29-CDFB85D1C368}"/>
                  </a:ext>
                </a:extLst>
              </p:cNvPr>
              <p:cNvGrpSpPr/>
              <p:nvPr/>
            </p:nvGrpSpPr>
            <p:grpSpPr>
              <a:xfrm>
                <a:off x="1316722" y="3842321"/>
                <a:ext cx="580745" cy="489314"/>
                <a:chOff x="550381" y="2800308"/>
                <a:chExt cx="732850" cy="609408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8F433817-5DD1-2064-E1B6-4BE407348C66}"/>
                    </a:ext>
                  </a:extLst>
                </p:cNvPr>
                <p:cNvCxnSpPr/>
                <p:nvPr/>
              </p:nvCxnSpPr>
              <p:spPr>
                <a:xfrm>
                  <a:off x="768638" y="3022857"/>
                  <a:ext cx="514593" cy="386859"/>
                </a:xfrm>
                <a:prstGeom prst="line">
                  <a:avLst/>
                </a:prstGeom>
                <a:ln w="349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9D89D5B-71BB-2E52-5AAA-6F10D5A808D4}"/>
                    </a:ext>
                  </a:extLst>
                </p:cNvPr>
                <p:cNvSpPr/>
                <p:nvPr/>
              </p:nvSpPr>
              <p:spPr>
                <a:xfrm>
                  <a:off x="550381" y="2800308"/>
                  <a:ext cx="263770" cy="2813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8E66B45-E623-0578-F850-D7FEA78796BF}"/>
                  </a:ext>
                </a:extLst>
              </p:cNvPr>
              <p:cNvGrpSpPr/>
              <p:nvPr/>
            </p:nvGrpSpPr>
            <p:grpSpPr>
              <a:xfrm>
                <a:off x="1026529" y="4771535"/>
                <a:ext cx="798069" cy="451595"/>
                <a:chOff x="184183" y="3957582"/>
                <a:chExt cx="1007094" cy="56243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5D08B35-524A-BB46-92BB-1A30DCBC02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5684" y="3957582"/>
                  <a:ext cx="815593" cy="393402"/>
                </a:xfrm>
                <a:prstGeom prst="line">
                  <a:avLst/>
                </a:prstGeom>
                <a:ln w="1174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51BA4115-3D5C-A8E3-ED8D-A2775D72DDE4}"/>
                    </a:ext>
                  </a:extLst>
                </p:cNvPr>
                <p:cNvSpPr/>
                <p:nvPr/>
              </p:nvSpPr>
              <p:spPr>
                <a:xfrm>
                  <a:off x="184183" y="4238659"/>
                  <a:ext cx="263770" cy="2813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1E9EE39-EF3B-7BC7-7610-62D238F63EBB}"/>
                  </a:ext>
                </a:extLst>
              </p:cNvPr>
              <p:cNvGrpSpPr/>
              <p:nvPr/>
            </p:nvGrpSpPr>
            <p:grpSpPr>
              <a:xfrm>
                <a:off x="2651247" y="4963123"/>
                <a:ext cx="673443" cy="660950"/>
                <a:chOff x="2234436" y="4196192"/>
                <a:chExt cx="849827" cy="823169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A5A1FC6-CF71-A2AA-1FC1-1E81B0C2A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34436" y="4196192"/>
                  <a:ext cx="672666" cy="62768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0F0019E-DFA5-FD1E-5D05-079189737DDC}"/>
                    </a:ext>
                  </a:extLst>
                </p:cNvPr>
                <p:cNvSpPr/>
                <p:nvPr/>
              </p:nvSpPr>
              <p:spPr>
                <a:xfrm>
                  <a:off x="2820493" y="4738007"/>
                  <a:ext cx="263770" cy="2813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57E21-974A-DD26-0B51-5F5EAF7B5B5C}"/>
                  </a:ext>
                </a:extLst>
              </p:cNvPr>
              <p:cNvGrpSpPr/>
              <p:nvPr/>
            </p:nvGrpSpPr>
            <p:grpSpPr>
              <a:xfrm>
                <a:off x="2236589" y="3280344"/>
                <a:ext cx="209024" cy="819894"/>
                <a:chOff x="1711175" y="2100405"/>
                <a:chExt cx="263770" cy="1021123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EA5A1F0-BBE5-898D-413B-0AC717C4B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04462" y="2353359"/>
                  <a:ext cx="4665" cy="768169"/>
                </a:xfrm>
                <a:prstGeom prst="line">
                  <a:avLst/>
                </a:prstGeom>
                <a:ln w="412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79796DA-ACF2-EB92-2CBD-E0B31CF1645A}"/>
                    </a:ext>
                  </a:extLst>
                </p:cNvPr>
                <p:cNvSpPr/>
                <p:nvPr/>
              </p:nvSpPr>
              <p:spPr>
                <a:xfrm>
                  <a:off x="1711175" y="2100405"/>
                  <a:ext cx="263770" cy="2813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E6DAF87-5771-746F-BB41-7701C9B77445}"/>
                  </a:ext>
                </a:extLst>
              </p:cNvPr>
              <p:cNvGrpSpPr/>
              <p:nvPr/>
            </p:nvGrpSpPr>
            <p:grpSpPr>
              <a:xfrm>
                <a:off x="1804297" y="4105127"/>
                <a:ext cx="999529" cy="982285"/>
                <a:chOff x="2454791" y="902046"/>
                <a:chExt cx="1531345" cy="1486569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55F30C0-AB5F-5287-1193-C7F86170320F}"/>
                    </a:ext>
                  </a:extLst>
                </p:cNvPr>
                <p:cNvGrpSpPr/>
                <p:nvPr/>
              </p:nvGrpSpPr>
              <p:grpSpPr>
                <a:xfrm>
                  <a:off x="2769618" y="1256107"/>
                  <a:ext cx="919200" cy="822833"/>
                  <a:chOff x="2175692" y="2431669"/>
                  <a:chExt cx="919200" cy="822833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D77F93AB-E773-71D4-6DA9-131D5F315907}"/>
                      </a:ext>
                    </a:extLst>
                  </p:cNvPr>
                  <p:cNvCxnSpPr/>
                  <p:nvPr/>
                </p:nvCxnSpPr>
                <p:spPr>
                  <a:xfrm>
                    <a:off x="2189285" y="3254502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8D4CB638-AB5B-6755-6E29-C937E3133171}"/>
                      </a:ext>
                    </a:extLst>
                  </p:cNvPr>
                  <p:cNvCxnSpPr/>
                  <p:nvPr/>
                </p:nvCxnSpPr>
                <p:spPr>
                  <a:xfrm>
                    <a:off x="2175692" y="2431669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FFF4B3B-39E7-AFE9-C9D2-2EE6AFFB8347}"/>
                    </a:ext>
                  </a:extLst>
                </p:cNvPr>
                <p:cNvSpPr/>
                <p:nvPr/>
              </p:nvSpPr>
              <p:spPr>
                <a:xfrm>
                  <a:off x="2454791" y="902046"/>
                  <a:ext cx="1531345" cy="148656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6B7CC12-E38C-9C89-3CD7-08D2C6F8E6C6}"/>
                </a:ext>
              </a:extLst>
            </p:cNvPr>
            <p:cNvSpPr/>
            <p:nvPr/>
          </p:nvSpPr>
          <p:spPr>
            <a:xfrm>
              <a:off x="10293010" y="2050035"/>
              <a:ext cx="150170" cy="155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2BBFB9A-D1EA-4AF7-758D-FBB2C5E61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54298" y="1980050"/>
              <a:ext cx="438712" cy="1142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675F00F-A255-F249-60F2-E09D08B990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9503" y="1770805"/>
              <a:ext cx="441418" cy="10404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F7A5A1D-7454-317E-3FA9-B5E56BABDA45}"/>
                </a:ext>
              </a:extLst>
            </p:cNvPr>
            <p:cNvSpPr/>
            <p:nvPr/>
          </p:nvSpPr>
          <p:spPr>
            <a:xfrm>
              <a:off x="8727272" y="1677903"/>
              <a:ext cx="150170" cy="155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197CD53-302A-AB46-6688-45250D75F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17760" y="2187551"/>
              <a:ext cx="63771" cy="5735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0F396D7-E15E-7074-85B8-3D31138112EF}"/>
                </a:ext>
              </a:extLst>
            </p:cNvPr>
            <p:cNvSpPr/>
            <p:nvPr/>
          </p:nvSpPr>
          <p:spPr>
            <a:xfrm>
              <a:off x="9617760" y="2754340"/>
              <a:ext cx="150170" cy="155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7AC1AC9-60F9-2BEE-A583-8B5499A4B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1946" y="1255320"/>
              <a:ext cx="308247" cy="42161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0C3BB62-DFB5-47A8-3AF2-67EF839C1577}"/>
                </a:ext>
              </a:extLst>
            </p:cNvPr>
            <p:cNvSpPr/>
            <p:nvPr/>
          </p:nvSpPr>
          <p:spPr>
            <a:xfrm>
              <a:off x="10009723" y="1135583"/>
              <a:ext cx="150170" cy="155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F40DC8E-70B5-9297-B2F1-DBE4C21FB3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2472" y="1158469"/>
              <a:ext cx="288083" cy="5082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9213B18-7056-7B43-A13A-DD2ACBC322CD}"/>
                </a:ext>
              </a:extLst>
            </p:cNvPr>
            <p:cNvSpPr/>
            <p:nvPr/>
          </p:nvSpPr>
          <p:spPr>
            <a:xfrm>
              <a:off x="9051652" y="1035900"/>
              <a:ext cx="150170" cy="155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CD7A56A-7514-10BF-8CA4-A7BA8382E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1428" y="2119253"/>
              <a:ext cx="326598" cy="4667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24F1C58-D2B1-433A-37C3-31191E769498}"/>
                </a:ext>
              </a:extLst>
            </p:cNvPr>
            <p:cNvSpPr/>
            <p:nvPr/>
          </p:nvSpPr>
          <p:spPr>
            <a:xfrm>
              <a:off x="8955896" y="2561233"/>
              <a:ext cx="150170" cy="155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959D57E-330A-9D6E-2C3C-3172797E91FB}"/>
              </a:ext>
            </a:extLst>
          </p:cNvPr>
          <p:cNvGrpSpPr/>
          <p:nvPr/>
        </p:nvGrpSpPr>
        <p:grpSpPr>
          <a:xfrm>
            <a:off x="8173097" y="1747386"/>
            <a:ext cx="1585386" cy="443675"/>
            <a:chOff x="7763023" y="1734138"/>
            <a:chExt cx="1585386" cy="443675"/>
          </a:xfrm>
        </p:grpSpPr>
        <p:sp>
          <p:nvSpPr>
            <p:cNvPr id="201" name="Right Arrow 200">
              <a:extLst>
                <a:ext uri="{FF2B5EF4-FFF2-40B4-BE49-F238E27FC236}">
                  <a16:creationId xmlns:a16="http://schemas.microsoft.com/office/drawing/2014/main" id="{DD0BC461-6AD2-97B3-4A5B-E0834CE3943D}"/>
                </a:ext>
              </a:extLst>
            </p:cNvPr>
            <p:cNvSpPr/>
            <p:nvPr/>
          </p:nvSpPr>
          <p:spPr>
            <a:xfrm rot="10800000">
              <a:off x="8135109" y="2092346"/>
              <a:ext cx="841214" cy="85467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2A38C67-03C2-8599-55F9-3A65AE409D2A}"/>
                </a:ext>
              </a:extLst>
            </p:cNvPr>
            <p:cNvSpPr txBox="1"/>
            <p:nvPr/>
          </p:nvSpPr>
          <p:spPr>
            <a:xfrm>
              <a:off x="7763023" y="1734138"/>
              <a:ext cx="1585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oudy Old Style" panose="02020502050305020303" pitchFamily="18" charset="77"/>
                </a:rPr>
                <a:t>Homogeneous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DF1D638-7F67-CF5A-4A26-4D961A6A5FFB}"/>
              </a:ext>
            </a:extLst>
          </p:cNvPr>
          <p:cNvGrpSpPr/>
          <p:nvPr/>
        </p:nvGrpSpPr>
        <p:grpSpPr>
          <a:xfrm>
            <a:off x="4906215" y="3812891"/>
            <a:ext cx="3626184" cy="2625671"/>
            <a:chOff x="5224825" y="3845709"/>
            <a:chExt cx="3626184" cy="2625671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F51A726-5F6D-5ACF-6F49-1FB1D818EE82}"/>
                </a:ext>
              </a:extLst>
            </p:cNvPr>
            <p:cNvGrpSpPr/>
            <p:nvPr/>
          </p:nvGrpSpPr>
          <p:grpSpPr>
            <a:xfrm>
              <a:off x="5224825" y="3914334"/>
              <a:ext cx="3538422" cy="2557046"/>
              <a:chOff x="4737890" y="4686065"/>
              <a:chExt cx="2709947" cy="1852847"/>
            </a:xfrm>
          </p:grpSpPr>
          <p:sp>
            <p:nvSpPr>
              <p:cNvPr id="204" name="Right Arrow 203">
                <a:extLst>
                  <a:ext uri="{FF2B5EF4-FFF2-40B4-BE49-F238E27FC236}">
                    <a16:creationId xmlns:a16="http://schemas.microsoft.com/office/drawing/2014/main" id="{16FC2B7C-0D3D-7216-50CE-9A8376F69102}"/>
                  </a:ext>
                </a:extLst>
              </p:cNvPr>
              <p:cNvSpPr/>
              <p:nvPr/>
            </p:nvSpPr>
            <p:spPr>
              <a:xfrm>
                <a:off x="5021004" y="6152329"/>
                <a:ext cx="2426833" cy="6373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ight Arrow 204">
                <a:extLst>
                  <a:ext uri="{FF2B5EF4-FFF2-40B4-BE49-F238E27FC236}">
                    <a16:creationId xmlns:a16="http://schemas.microsoft.com/office/drawing/2014/main" id="{7BAA8E8F-391F-0999-A0C1-ED877912F92A}"/>
                  </a:ext>
                </a:extLst>
              </p:cNvPr>
              <p:cNvSpPr/>
              <p:nvPr/>
            </p:nvSpPr>
            <p:spPr>
              <a:xfrm rot="16200000">
                <a:off x="4281601" y="5407434"/>
                <a:ext cx="1506274" cy="63536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675C8F02-D7F0-098B-3D7F-7EAD8DEC00FA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0" y="6194912"/>
                    <a:ext cx="457211" cy="344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675C8F02-D7F0-098B-3D7F-7EAD8DEC00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2210" y="6194912"/>
                    <a:ext cx="457211" cy="344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1DBA9DAA-CC6E-1E02-7D2C-7C003181642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470973" y="5103140"/>
                    <a:ext cx="1063994" cy="5301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1DBA9DAA-CC6E-1E02-7D2C-7C00318164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470973" y="5103140"/>
                    <a:ext cx="1063994" cy="5301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11" name="Picture 210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8773EC14-619E-1C42-333C-20A361FB8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0872" y="3845709"/>
              <a:ext cx="3390137" cy="2243902"/>
            </a:xfrm>
            <a:prstGeom prst="rect">
              <a:avLst/>
            </a:prstGeom>
          </p:spPr>
        </p:pic>
      </p:grpSp>
      <p:pic>
        <p:nvPicPr>
          <p:cNvPr id="216" name="Picture 215" descr="A picture containing creativity&#10;&#10;Description automatically generated with low confidence">
            <a:extLst>
              <a:ext uri="{FF2B5EF4-FFF2-40B4-BE49-F238E27FC236}">
                <a16:creationId xmlns:a16="http://schemas.microsoft.com/office/drawing/2014/main" id="{CA7BB858-92BB-18A2-B3E2-3D878E842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9094" y="3939418"/>
            <a:ext cx="3390138" cy="2243902"/>
          </a:xfrm>
          <a:prstGeom prst="rect">
            <a:avLst/>
          </a:prstGeom>
        </p:spPr>
      </p:pic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8F2F0FC-FC0F-7117-B0C5-E202B6255961}"/>
              </a:ext>
            </a:extLst>
          </p:cNvPr>
          <p:cNvGrpSpPr/>
          <p:nvPr/>
        </p:nvGrpSpPr>
        <p:grpSpPr>
          <a:xfrm>
            <a:off x="58534" y="4196939"/>
            <a:ext cx="1301060" cy="1377178"/>
            <a:chOff x="1172833" y="2112395"/>
            <a:chExt cx="2326850" cy="2607068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6E6B7D72-45AE-625B-5545-358B991A1EF3}"/>
                </a:ext>
              </a:extLst>
            </p:cNvPr>
            <p:cNvGrpSpPr/>
            <p:nvPr/>
          </p:nvGrpSpPr>
          <p:grpSpPr>
            <a:xfrm>
              <a:off x="2917784" y="2908212"/>
              <a:ext cx="581899" cy="327435"/>
              <a:chOff x="2386159" y="3091540"/>
              <a:chExt cx="734306" cy="407798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8AFF6386-A424-82B0-CC5C-E2F17CF724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6159" y="3286664"/>
                <a:ext cx="520943" cy="212674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3AB0CB1-CCB1-D891-EE4C-95D57CACC540}"/>
                  </a:ext>
                </a:extLst>
              </p:cNvPr>
              <p:cNvSpPr/>
              <p:nvPr/>
            </p:nvSpPr>
            <p:spPr>
              <a:xfrm>
                <a:off x="2856695" y="3091540"/>
                <a:ext cx="263770" cy="2813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18A6BA9-31B3-0A5E-BCE1-0CC603C4DF2C}"/>
                </a:ext>
              </a:extLst>
            </p:cNvPr>
            <p:cNvGrpSpPr/>
            <p:nvPr/>
          </p:nvGrpSpPr>
          <p:grpSpPr>
            <a:xfrm>
              <a:off x="1986753" y="3895782"/>
              <a:ext cx="305713" cy="823681"/>
              <a:chOff x="1211279" y="4321492"/>
              <a:chExt cx="385783" cy="1025839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D4614BA4-A6A8-203A-A812-A8DFCFE2A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1389" y="4321492"/>
                <a:ext cx="215673" cy="75866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7583817-80CA-A78F-8655-1F5D93BEE3BD}"/>
                  </a:ext>
                </a:extLst>
              </p:cNvPr>
              <p:cNvSpPr/>
              <p:nvPr/>
            </p:nvSpPr>
            <p:spPr>
              <a:xfrm>
                <a:off x="1211279" y="5065977"/>
                <a:ext cx="263770" cy="2813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3613AA4-AFB3-7B4E-703B-136D93B737D4}"/>
                </a:ext>
              </a:extLst>
            </p:cNvPr>
            <p:cNvGrpSpPr/>
            <p:nvPr/>
          </p:nvGrpSpPr>
          <p:grpSpPr>
            <a:xfrm>
              <a:off x="1463026" y="2674372"/>
              <a:ext cx="580745" cy="489314"/>
              <a:chOff x="550381" y="2800308"/>
              <a:chExt cx="732850" cy="609408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F04CC06-10D7-A1A4-3724-F18F841AF3E5}"/>
                  </a:ext>
                </a:extLst>
              </p:cNvPr>
              <p:cNvCxnSpPr/>
              <p:nvPr/>
            </p:nvCxnSpPr>
            <p:spPr>
              <a:xfrm>
                <a:off x="768638" y="3022857"/>
                <a:ext cx="514593" cy="386859"/>
              </a:xfrm>
              <a:prstGeom prst="line">
                <a:avLst/>
              </a:prstGeom>
              <a:ln w="349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3EBFECFB-9D03-9663-DDDC-262A0D7EBBB1}"/>
                  </a:ext>
                </a:extLst>
              </p:cNvPr>
              <p:cNvSpPr/>
              <p:nvPr/>
            </p:nvSpPr>
            <p:spPr>
              <a:xfrm>
                <a:off x="550381" y="2800308"/>
                <a:ext cx="263770" cy="2813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E53B7667-1BE4-6134-9B08-D04F9BA2965B}"/>
                </a:ext>
              </a:extLst>
            </p:cNvPr>
            <p:cNvGrpSpPr/>
            <p:nvPr/>
          </p:nvGrpSpPr>
          <p:grpSpPr>
            <a:xfrm>
              <a:off x="1172833" y="3603586"/>
              <a:ext cx="798069" cy="451595"/>
              <a:chOff x="184183" y="3957582"/>
              <a:chExt cx="1007094" cy="562431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6AEFFD2-80A6-CB80-EEAB-A330CB5C43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684" y="3957582"/>
                <a:ext cx="815593" cy="393402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CA9E322-6A46-F009-0238-8F27680ECA8C}"/>
                  </a:ext>
                </a:extLst>
              </p:cNvPr>
              <p:cNvSpPr/>
              <p:nvPr/>
            </p:nvSpPr>
            <p:spPr>
              <a:xfrm>
                <a:off x="184183" y="4238659"/>
                <a:ext cx="263770" cy="2813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23BAE121-26E5-759D-2663-F3AE57A8433D}"/>
                </a:ext>
              </a:extLst>
            </p:cNvPr>
            <p:cNvGrpSpPr/>
            <p:nvPr/>
          </p:nvGrpSpPr>
          <p:grpSpPr>
            <a:xfrm>
              <a:off x="2797551" y="3795174"/>
              <a:ext cx="673443" cy="660950"/>
              <a:chOff x="2234436" y="4196192"/>
              <a:chExt cx="849827" cy="823169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9F78573B-477B-3793-C75C-0796D8964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34436" y="4196192"/>
                <a:ext cx="672666" cy="62768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CEE448BF-1D43-ACB6-4158-62E962B1CD2B}"/>
                  </a:ext>
                </a:extLst>
              </p:cNvPr>
              <p:cNvSpPr/>
              <p:nvPr/>
            </p:nvSpPr>
            <p:spPr>
              <a:xfrm>
                <a:off x="2820493" y="4738007"/>
                <a:ext cx="263770" cy="2813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F33203D-AEA1-7532-F0CB-6278E52399A5}"/>
                </a:ext>
              </a:extLst>
            </p:cNvPr>
            <p:cNvGrpSpPr/>
            <p:nvPr/>
          </p:nvGrpSpPr>
          <p:grpSpPr>
            <a:xfrm>
              <a:off x="2352307" y="2112395"/>
              <a:ext cx="209024" cy="819895"/>
              <a:chOff x="1672577" y="2100404"/>
              <a:chExt cx="263770" cy="1021124"/>
            </a:xfrm>
          </p:grpSpPr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BD9A2D97-B2E1-D3FA-A232-37C6C5572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4462" y="2353359"/>
                <a:ext cx="4665" cy="768169"/>
              </a:xfrm>
              <a:prstGeom prst="line">
                <a:avLst/>
              </a:prstGeom>
              <a:ln w="412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987B16B-9B17-F545-1466-5E6DD7EDFC03}"/>
                  </a:ext>
                </a:extLst>
              </p:cNvPr>
              <p:cNvSpPr/>
              <p:nvPr/>
            </p:nvSpPr>
            <p:spPr>
              <a:xfrm>
                <a:off x="1672577" y="2100404"/>
                <a:ext cx="263770" cy="2813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5222C2B6-9166-9E1D-DD0D-580F165712DB}"/>
                </a:ext>
              </a:extLst>
            </p:cNvPr>
            <p:cNvGrpSpPr/>
            <p:nvPr/>
          </p:nvGrpSpPr>
          <p:grpSpPr>
            <a:xfrm>
              <a:off x="1950601" y="2937178"/>
              <a:ext cx="999529" cy="982285"/>
              <a:chOff x="2454791" y="902046"/>
              <a:chExt cx="1531345" cy="1486569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4E0AC5E1-DC53-8FED-D776-A5EF0E1E414B}"/>
                  </a:ext>
                </a:extLst>
              </p:cNvPr>
              <p:cNvGrpSpPr/>
              <p:nvPr/>
            </p:nvGrpSpPr>
            <p:grpSpPr>
              <a:xfrm>
                <a:off x="2783211" y="1174914"/>
                <a:ext cx="908538" cy="955431"/>
                <a:chOff x="2189285" y="2350476"/>
                <a:chExt cx="908538" cy="955431"/>
              </a:xfrm>
            </p:grpSpPr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495ECF52-9DFA-9A78-860E-EE6753FBB04D}"/>
                    </a:ext>
                  </a:extLst>
                </p:cNvPr>
                <p:cNvCxnSpPr/>
                <p:nvPr/>
              </p:nvCxnSpPr>
              <p:spPr>
                <a:xfrm>
                  <a:off x="2189285" y="3305907"/>
                  <a:ext cx="90560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F3802CC-1C6D-BF56-493F-448C0C4763F3}"/>
                    </a:ext>
                  </a:extLst>
                </p:cNvPr>
                <p:cNvCxnSpPr/>
                <p:nvPr/>
              </p:nvCxnSpPr>
              <p:spPr>
                <a:xfrm>
                  <a:off x="2192216" y="2350476"/>
                  <a:ext cx="90560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37B7A75-2DC8-F9B0-378D-B2A54420B3DB}"/>
                  </a:ext>
                </a:extLst>
              </p:cNvPr>
              <p:cNvSpPr/>
              <p:nvPr/>
            </p:nvSpPr>
            <p:spPr>
              <a:xfrm>
                <a:off x="2454791" y="902046"/>
                <a:ext cx="1531345" cy="1486569"/>
              </a:xfrm>
              <a:prstGeom prst="ellipse">
                <a:avLst/>
              </a:prstGeom>
              <a:noFill/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08BF550-515C-FB2A-0C9C-6870CC583B2E}"/>
              </a:ext>
            </a:extLst>
          </p:cNvPr>
          <p:cNvGrpSpPr/>
          <p:nvPr/>
        </p:nvGrpSpPr>
        <p:grpSpPr>
          <a:xfrm>
            <a:off x="2487167" y="4080538"/>
            <a:ext cx="1267875" cy="1474195"/>
            <a:chOff x="2906818" y="4177081"/>
            <a:chExt cx="1267875" cy="1474195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3C5E1613-8954-4670-E208-FC6FA9ECECD7}"/>
                </a:ext>
              </a:extLst>
            </p:cNvPr>
            <p:cNvGrpSpPr/>
            <p:nvPr/>
          </p:nvGrpSpPr>
          <p:grpSpPr>
            <a:xfrm rot="8742175">
              <a:off x="2906818" y="4177081"/>
              <a:ext cx="1267875" cy="1474195"/>
              <a:chOff x="1172833" y="2112395"/>
              <a:chExt cx="2326850" cy="26070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47643723-965C-3FE4-3AB3-FDFDA41FEC52}"/>
                  </a:ext>
                </a:extLst>
              </p:cNvPr>
              <p:cNvGrpSpPr/>
              <p:nvPr/>
            </p:nvGrpSpPr>
            <p:grpSpPr>
              <a:xfrm>
                <a:off x="2917784" y="2908212"/>
                <a:ext cx="581899" cy="327435"/>
                <a:chOff x="2386159" y="3091540"/>
                <a:chExt cx="734306" cy="407798"/>
              </a:xfrm>
            </p:grpSpPr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C80A4673-54E3-D1CB-F880-860D16F0A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6159" y="3286664"/>
                  <a:ext cx="520943" cy="212674"/>
                </a:xfrm>
                <a:prstGeom prst="line">
                  <a:avLst/>
                </a:prstGeom>
                <a:ln w="889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ED605B98-9896-76DE-F694-2C02B9BB6216}"/>
                    </a:ext>
                  </a:extLst>
                </p:cNvPr>
                <p:cNvSpPr/>
                <p:nvPr/>
              </p:nvSpPr>
              <p:spPr>
                <a:xfrm>
                  <a:off x="2856695" y="3091540"/>
                  <a:ext cx="263770" cy="28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71E8BCDA-02B9-5D08-74EE-97720A616D6E}"/>
                  </a:ext>
                </a:extLst>
              </p:cNvPr>
              <p:cNvGrpSpPr/>
              <p:nvPr/>
            </p:nvGrpSpPr>
            <p:grpSpPr>
              <a:xfrm>
                <a:off x="1986753" y="3895782"/>
                <a:ext cx="305713" cy="823681"/>
                <a:chOff x="1211279" y="4321492"/>
                <a:chExt cx="385783" cy="1025839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BA1A34ED-524E-D4F6-DDB9-6EC8148A6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81389" y="4321492"/>
                  <a:ext cx="215673" cy="7586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B00B236F-BFBE-971C-CD21-4B3ABFF72DAE}"/>
                    </a:ext>
                  </a:extLst>
                </p:cNvPr>
                <p:cNvSpPr/>
                <p:nvPr/>
              </p:nvSpPr>
              <p:spPr>
                <a:xfrm>
                  <a:off x="1211279" y="5065977"/>
                  <a:ext cx="263770" cy="28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D8BEB802-C2BA-A650-B06B-D5584DE4BBFF}"/>
                  </a:ext>
                </a:extLst>
              </p:cNvPr>
              <p:cNvGrpSpPr/>
              <p:nvPr/>
            </p:nvGrpSpPr>
            <p:grpSpPr>
              <a:xfrm>
                <a:off x="1463026" y="2674372"/>
                <a:ext cx="580745" cy="489314"/>
                <a:chOff x="550381" y="2800308"/>
                <a:chExt cx="732850" cy="609408"/>
              </a:xfrm>
            </p:grpSpPr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626973A8-098B-9035-7FA5-6382F7282F31}"/>
                    </a:ext>
                  </a:extLst>
                </p:cNvPr>
                <p:cNvCxnSpPr/>
                <p:nvPr/>
              </p:nvCxnSpPr>
              <p:spPr>
                <a:xfrm>
                  <a:off x="768638" y="3022857"/>
                  <a:ext cx="514593" cy="386859"/>
                </a:xfrm>
                <a:prstGeom prst="line">
                  <a:avLst/>
                </a:prstGeom>
                <a:ln w="349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94A764FD-4312-A0F7-F869-19BE4CFD742C}"/>
                    </a:ext>
                  </a:extLst>
                </p:cNvPr>
                <p:cNvSpPr/>
                <p:nvPr/>
              </p:nvSpPr>
              <p:spPr>
                <a:xfrm>
                  <a:off x="550381" y="2800308"/>
                  <a:ext cx="263770" cy="28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6697707-14E9-5B23-71F9-ECA3E01F9C2D}"/>
                  </a:ext>
                </a:extLst>
              </p:cNvPr>
              <p:cNvGrpSpPr/>
              <p:nvPr/>
            </p:nvGrpSpPr>
            <p:grpSpPr>
              <a:xfrm>
                <a:off x="1172833" y="3603586"/>
                <a:ext cx="798069" cy="451595"/>
                <a:chOff x="184183" y="3957582"/>
                <a:chExt cx="1007094" cy="562431"/>
              </a:xfrm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C4DCD6EF-B5C8-1E0E-28FF-B3C584AA7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5684" y="3957582"/>
                  <a:ext cx="815593" cy="393402"/>
                </a:xfrm>
                <a:prstGeom prst="line">
                  <a:avLst/>
                </a:prstGeom>
                <a:ln w="1174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736AF798-521A-77F8-5270-FBD64DED6064}"/>
                    </a:ext>
                  </a:extLst>
                </p:cNvPr>
                <p:cNvSpPr/>
                <p:nvPr/>
              </p:nvSpPr>
              <p:spPr>
                <a:xfrm>
                  <a:off x="184183" y="4238659"/>
                  <a:ext cx="263770" cy="28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605787A9-E40D-5299-0AE0-83702C54F4BC}"/>
                  </a:ext>
                </a:extLst>
              </p:cNvPr>
              <p:cNvGrpSpPr/>
              <p:nvPr/>
            </p:nvGrpSpPr>
            <p:grpSpPr>
              <a:xfrm>
                <a:off x="2797551" y="3795174"/>
                <a:ext cx="673443" cy="660950"/>
                <a:chOff x="2234436" y="4196192"/>
                <a:chExt cx="849827" cy="823169"/>
              </a:xfrm>
            </p:grpSpPr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76E213C4-19BF-EDEF-7B8A-A5D82BB49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34436" y="4196192"/>
                  <a:ext cx="672666" cy="62768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2198C8D-B8BE-DA16-0558-727BFE72A086}"/>
                    </a:ext>
                  </a:extLst>
                </p:cNvPr>
                <p:cNvSpPr/>
                <p:nvPr/>
              </p:nvSpPr>
              <p:spPr>
                <a:xfrm>
                  <a:off x="2820493" y="4738007"/>
                  <a:ext cx="263770" cy="28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66085578-C3FC-CC43-7248-13BCAFF393ED}"/>
                  </a:ext>
                </a:extLst>
              </p:cNvPr>
              <p:cNvGrpSpPr/>
              <p:nvPr/>
            </p:nvGrpSpPr>
            <p:grpSpPr>
              <a:xfrm>
                <a:off x="2352307" y="2112395"/>
                <a:ext cx="209024" cy="819895"/>
                <a:chOff x="1672577" y="2100404"/>
                <a:chExt cx="263770" cy="1021124"/>
              </a:xfrm>
            </p:grpSpPr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9C4B9E75-AA07-6376-7BD8-188AC433F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04462" y="2353359"/>
                  <a:ext cx="4665" cy="768169"/>
                </a:xfrm>
                <a:prstGeom prst="line">
                  <a:avLst/>
                </a:prstGeom>
                <a:ln w="412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24B1DB1-7B09-4FD3-F948-D2AA5DEF627E}"/>
                    </a:ext>
                  </a:extLst>
                </p:cNvPr>
                <p:cNvSpPr/>
                <p:nvPr/>
              </p:nvSpPr>
              <p:spPr>
                <a:xfrm>
                  <a:off x="1672577" y="2100404"/>
                  <a:ext cx="263770" cy="28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70061D99-A473-3E44-A845-0D1A4FF806D4}"/>
                  </a:ext>
                </a:extLst>
              </p:cNvPr>
              <p:cNvSpPr/>
              <p:nvPr/>
            </p:nvSpPr>
            <p:spPr>
              <a:xfrm>
                <a:off x="1950602" y="2937178"/>
                <a:ext cx="999528" cy="982285"/>
              </a:xfrm>
              <a:prstGeom prst="ellipse">
                <a:avLst/>
              </a:prstGeom>
              <a:noFill/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EBF4BA0-07A8-5037-6B90-EE2843930716}"/>
                </a:ext>
              </a:extLst>
            </p:cNvPr>
            <p:cNvCxnSpPr/>
            <p:nvPr/>
          </p:nvCxnSpPr>
          <p:spPr>
            <a:xfrm>
              <a:off x="3313448" y="5024324"/>
              <a:ext cx="33367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83846A63-4F53-88D9-784C-0BF7AA87D757}"/>
                </a:ext>
              </a:extLst>
            </p:cNvPr>
            <p:cNvCxnSpPr/>
            <p:nvPr/>
          </p:nvCxnSpPr>
          <p:spPr>
            <a:xfrm>
              <a:off x="3321146" y="4865679"/>
              <a:ext cx="33367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0FC3C8F3-B0BD-4333-2814-C7C62BF4F753}"/>
              </a:ext>
            </a:extLst>
          </p:cNvPr>
          <p:cNvGrpSpPr/>
          <p:nvPr/>
        </p:nvGrpSpPr>
        <p:grpSpPr>
          <a:xfrm>
            <a:off x="3760765" y="4477330"/>
            <a:ext cx="1286224" cy="443563"/>
            <a:chOff x="3936425" y="1739579"/>
            <a:chExt cx="1286224" cy="443563"/>
          </a:xfrm>
        </p:grpSpPr>
        <p:sp>
          <p:nvSpPr>
            <p:cNvPr id="348" name="Right Arrow 347">
              <a:extLst>
                <a:ext uri="{FF2B5EF4-FFF2-40B4-BE49-F238E27FC236}">
                  <a16:creationId xmlns:a16="http://schemas.microsoft.com/office/drawing/2014/main" id="{D0F90A76-7B4A-6F44-928E-4BB899113D18}"/>
                </a:ext>
              </a:extLst>
            </p:cNvPr>
            <p:cNvSpPr/>
            <p:nvPr/>
          </p:nvSpPr>
          <p:spPr>
            <a:xfrm>
              <a:off x="4144443" y="2097675"/>
              <a:ext cx="841214" cy="85467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32FC041F-E58B-C455-D152-A2847A1C9B9F}"/>
                </a:ext>
              </a:extLst>
            </p:cNvPr>
            <p:cNvSpPr txBox="1"/>
            <p:nvPr/>
          </p:nvSpPr>
          <p:spPr>
            <a:xfrm>
              <a:off x="3936425" y="1739579"/>
              <a:ext cx="128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oudy Old Style" panose="02020502050305020303" pitchFamily="18" charset="77"/>
                </a:rPr>
                <a:t>Uncoupled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740FE76A-B35B-9623-FA8F-56E3FF149691}"/>
              </a:ext>
            </a:extLst>
          </p:cNvPr>
          <p:cNvGrpSpPr/>
          <p:nvPr/>
        </p:nvGrpSpPr>
        <p:grpSpPr>
          <a:xfrm>
            <a:off x="8693130" y="3890392"/>
            <a:ext cx="3133643" cy="1716427"/>
            <a:chOff x="8693130" y="3890392"/>
            <a:chExt cx="3133643" cy="1716427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FF3B8EFE-FBE1-A7D3-84F5-E51127CD426F}"/>
                </a:ext>
              </a:extLst>
            </p:cNvPr>
            <p:cNvGrpSpPr/>
            <p:nvPr/>
          </p:nvGrpSpPr>
          <p:grpSpPr>
            <a:xfrm>
              <a:off x="9493478" y="4229641"/>
              <a:ext cx="1301060" cy="1377178"/>
              <a:chOff x="1172833" y="2112395"/>
              <a:chExt cx="2326850" cy="2607068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D2CB5-5C5C-6EDF-3CF0-A1F82A0C05E0}"/>
                  </a:ext>
                </a:extLst>
              </p:cNvPr>
              <p:cNvGrpSpPr/>
              <p:nvPr/>
            </p:nvGrpSpPr>
            <p:grpSpPr>
              <a:xfrm>
                <a:off x="2917784" y="2908212"/>
                <a:ext cx="581899" cy="327435"/>
                <a:chOff x="2386159" y="3091540"/>
                <a:chExt cx="734306" cy="407798"/>
              </a:xfrm>
            </p:grpSpPr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D3292BF3-3E61-18E4-6B85-6758B1EFC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6159" y="3286664"/>
                  <a:ext cx="520943" cy="212674"/>
                </a:xfrm>
                <a:prstGeom prst="line">
                  <a:avLst/>
                </a:prstGeom>
                <a:ln w="889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1E487425-597E-2A51-7E53-5F7745E8C6FC}"/>
                    </a:ext>
                  </a:extLst>
                </p:cNvPr>
                <p:cNvSpPr/>
                <p:nvPr/>
              </p:nvSpPr>
              <p:spPr>
                <a:xfrm>
                  <a:off x="2856695" y="3091540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A23838E5-DC62-66AA-A572-765FE090B547}"/>
                  </a:ext>
                </a:extLst>
              </p:cNvPr>
              <p:cNvGrpSpPr/>
              <p:nvPr/>
            </p:nvGrpSpPr>
            <p:grpSpPr>
              <a:xfrm>
                <a:off x="1986753" y="3895782"/>
                <a:ext cx="305713" cy="823681"/>
                <a:chOff x="1211279" y="4321492"/>
                <a:chExt cx="385783" cy="1025839"/>
              </a:xfrm>
            </p:grpSpPr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543BE528-C235-5036-1DF2-30AA833D1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81389" y="4321492"/>
                  <a:ext cx="215673" cy="7586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D6CC4A21-4004-6F82-6934-ECE48FDDD2CC}"/>
                    </a:ext>
                  </a:extLst>
                </p:cNvPr>
                <p:cNvSpPr/>
                <p:nvPr/>
              </p:nvSpPr>
              <p:spPr>
                <a:xfrm>
                  <a:off x="1211279" y="5065977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9A841092-ED7E-DA3E-945D-4D20A1B17FBC}"/>
                  </a:ext>
                </a:extLst>
              </p:cNvPr>
              <p:cNvGrpSpPr/>
              <p:nvPr/>
            </p:nvGrpSpPr>
            <p:grpSpPr>
              <a:xfrm>
                <a:off x="1463026" y="2674372"/>
                <a:ext cx="580745" cy="489314"/>
                <a:chOff x="550381" y="2800308"/>
                <a:chExt cx="732850" cy="609408"/>
              </a:xfrm>
            </p:grpSpPr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89F4894C-BD92-3814-AB88-4257ECAE4C22}"/>
                    </a:ext>
                  </a:extLst>
                </p:cNvPr>
                <p:cNvCxnSpPr/>
                <p:nvPr/>
              </p:nvCxnSpPr>
              <p:spPr>
                <a:xfrm>
                  <a:off x="768638" y="3022857"/>
                  <a:ext cx="514593" cy="386859"/>
                </a:xfrm>
                <a:prstGeom prst="line">
                  <a:avLst/>
                </a:prstGeom>
                <a:ln w="349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426576B1-B7A9-DE6A-80F8-C77AEBFCADA3}"/>
                    </a:ext>
                  </a:extLst>
                </p:cNvPr>
                <p:cNvSpPr/>
                <p:nvPr/>
              </p:nvSpPr>
              <p:spPr>
                <a:xfrm>
                  <a:off x="550381" y="2800308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66D04473-53E3-BD53-6119-F67DE9BBB933}"/>
                  </a:ext>
                </a:extLst>
              </p:cNvPr>
              <p:cNvGrpSpPr/>
              <p:nvPr/>
            </p:nvGrpSpPr>
            <p:grpSpPr>
              <a:xfrm>
                <a:off x="1172833" y="3603586"/>
                <a:ext cx="798069" cy="451595"/>
                <a:chOff x="184183" y="3957582"/>
                <a:chExt cx="1007094" cy="562431"/>
              </a:xfrm>
            </p:grpSpPr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50F25883-2D68-E84B-F19D-AE99B3548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5684" y="3957582"/>
                  <a:ext cx="815593" cy="393402"/>
                </a:xfrm>
                <a:prstGeom prst="line">
                  <a:avLst/>
                </a:prstGeom>
                <a:ln w="1174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F22295B5-E04F-7050-76D6-1EEE6E77C1BF}"/>
                    </a:ext>
                  </a:extLst>
                </p:cNvPr>
                <p:cNvSpPr/>
                <p:nvPr/>
              </p:nvSpPr>
              <p:spPr>
                <a:xfrm>
                  <a:off x="184183" y="4238659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07F0D808-C260-4D88-83A4-B96754A473E1}"/>
                  </a:ext>
                </a:extLst>
              </p:cNvPr>
              <p:cNvGrpSpPr/>
              <p:nvPr/>
            </p:nvGrpSpPr>
            <p:grpSpPr>
              <a:xfrm>
                <a:off x="2797551" y="3795174"/>
                <a:ext cx="673443" cy="660950"/>
                <a:chOff x="2234436" y="4196192"/>
                <a:chExt cx="849827" cy="823169"/>
              </a:xfrm>
            </p:grpSpPr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97BF6F7-F9A9-6FF9-31DE-8B3C49F25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34436" y="4196192"/>
                  <a:ext cx="672666" cy="62768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C99AB111-36DE-4AD0-D336-02685305D827}"/>
                    </a:ext>
                  </a:extLst>
                </p:cNvPr>
                <p:cNvSpPr/>
                <p:nvPr/>
              </p:nvSpPr>
              <p:spPr>
                <a:xfrm>
                  <a:off x="2820493" y="4738007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8AA80C17-AFEA-2D0C-9782-65ED525FAA9A}"/>
                  </a:ext>
                </a:extLst>
              </p:cNvPr>
              <p:cNvGrpSpPr/>
              <p:nvPr/>
            </p:nvGrpSpPr>
            <p:grpSpPr>
              <a:xfrm>
                <a:off x="2352307" y="2112395"/>
                <a:ext cx="209024" cy="819895"/>
                <a:chOff x="1672577" y="2100404"/>
                <a:chExt cx="263770" cy="1021124"/>
              </a:xfrm>
            </p:grpSpPr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E4E42F3E-05A3-7EF0-17F5-8AE9DBF77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04462" y="2353359"/>
                  <a:ext cx="4665" cy="768169"/>
                </a:xfrm>
                <a:prstGeom prst="line">
                  <a:avLst/>
                </a:prstGeom>
                <a:ln w="412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966AE882-ACCE-3593-A1DB-DC256661E100}"/>
                    </a:ext>
                  </a:extLst>
                </p:cNvPr>
                <p:cNvSpPr/>
                <p:nvPr/>
              </p:nvSpPr>
              <p:spPr>
                <a:xfrm>
                  <a:off x="1672577" y="2100404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FB2A9D8B-86A6-5944-CFE0-F3DB255868CE}"/>
                  </a:ext>
                </a:extLst>
              </p:cNvPr>
              <p:cNvGrpSpPr/>
              <p:nvPr/>
            </p:nvGrpSpPr>
            <p:grpSpPr>
              <a:xfrm>
                <a:off x="1950601" y="2937178"/>
                <a:ext cx="999529" cy="982285"/>
                <a:chOff x="2454791" y="902046"/>
                <a:chExt cx="1531345" cy="1486569"/>
              </a:xfrm>
            </p:grpSpPr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id="{8C1AEAF3-C76E-D7AF-958C-56BA4BD82F5F}"/>
                    </a:ext>
                  </a:extLst>
                </p:cNvPr>
                <p:cNvGrpSpPr/>
                <p:nvPr/>
              </p:nvGrpSpPr>
              <p:grpSpPr>
                <a:xfrm>
                  <a:off x="2783211" y="1174914"/>
                  <a:ext cx="908538" cy="955431"/>
                  <a:chOff x="2189285" y="2350476"/>
                  <a:chExt cx="908538" cy="955431"/>
                </a:xfrm>
              </p:grpSpPr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34B5CB1A-9916-B841-3F30-B6CFDBCE14B7}"/>
                      </a:ext>
                    </a:extLst>
                  </p:cNvPr>
                  <p:cNvCxnSpPr/>
                  <p:nvPr/>
                </p:nvCxnSpPr>
                <p:spPr>
                  <a:xfrm>
                    <a:off x="2189285" y="3305907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02209966-842D-9433-515E-4CB59E20A3D4}"/>
                      </a:ext>
                    </a:extLst>
                  </p:cNvPr>
                  <p:cNvCxnSpPr/>
                  <p:nvPr/>
                </p:nvCxnSpPr>
                <p:spPr>
                  <a:xfrm>
                    <a:off x="2192216" y="2350476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D7042FC3-8902-58CB-61AC-65B35087E45B}"/>
                    </a:ext>
                  </a:extLst>
                </p:cNvPr>
                <p:cNvSpPr/>
                <p:nvPr/>
              </p:nvSpPr>
              <p:spPr>
                <a:xfrm>
                  <a:off x="2454791" y="902046"/>
                  <a:ext cx="1531345" cy="148656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2CE91922-D73C-21C3-D249-9777432CD7FD}"/>
                </a:ext>
              </a:extLst>
            </p:cNvPr>
            <p:cNvGrpSpPr/>
            <p:nvPr/>
          </p:nvGrpSpPr>
          <p:grpSpPr>
            <a:xfrm>
              <a:off x="10554961" y="3890392"/>
              <a:ext cx="1271812" cy="1474195"/>
              <a:chOff x="2903223" y="4178191"/>
              <a:chExt cx="1271812" cy="1474195"/>
            </a:xfrm>
          </p:grpSpPr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78B8D4C8-A9A3-501C-6E75-A347262C1389}"/>
                  </a:ext>
                </a:extLst>
              </p:cNvPr>
              <p:cNvGrpSpPr/>
              <p:nvPr/>
            </p:nvGrpSpPr>
            <p:grpSpPr>
              <a:xfrm rot="8742175">
                <a:off x="2903223" y="4178191"/>
                <a:ext cx="1271812" cy="1474195"/>
                <a:chOff x="1172833" y="2112395"/>
                <a:chExt cx="2334074" cy="2607068"/>
              </a:xfrm>
            </p:grpSpPr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1F1DBFED-9A84-96DC-240E-0902718B3CBC}"/>
                    </a:ext>
                  </a:extLst>
                </p:cNvPr>
                <p:cNvGrpSpPr/>
                <p:nvPr/>
              </p:nvGrpSpPr>
              <p:grpSpPr>
                <a:xfrm>
                  <a:off x="2917784" y="2945057"/>
                  <a:ext cx="589123" cy="290598"/>
                  <a:chOff x="2386159" y="3137419"/>
                  <a:chExt cx="743422" cy="361919"/>
                </a:xfrm>
              </p:grpSpPr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F46179A3-55A6-0A85-96D2-ECE5B0A053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CFDE1343-03E9-58CA-9E2C-874A68729C64}"/>
                      </a:ext>
                    </a:extLst>
                  </p:cNvPr>
                  <p:cNvSpPr/>
                  <p:nvPr/>
                </p:nvSpPr>
                <p:spPr>
                  <a:xfrm>
                    <a:off x="2865811" y="3137419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7E6DAFCF-D7A0-7BE9-0720-458E190CA471}"/>
                    </a:ext>
                  </a:extLst>
                </p:cNvPr>
                <p:cNvGrpSpPr/>
                <p:nvPr/>
              </p:nvGrpSpPr>
              <p:grpSpPr>
                <a:xfrm>
                  <a:off x="1986753" y="3895782"/>
                  <a:ext cx="305713" cy="823681"/>
                  <a:chOff x="1211279" y="4321492"/>
                  <a:chExt cx="385783" cy="1025839"/>
                </a:xfrm>
              </p:grpSpPr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3D671B83-0B36-CE7D-C99B-43F4133C0D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A28692C6-9857-E54C-8783-C2BAA506D28F}"/>
                      </a:ext>
                    </a:extLst>
                  </p:cNvPr>
                  <p:cNvSpPr/>
                  <p:nvPr/>
                </p:nvSpPr>
                <p:spPr>
                  <a:xfrm>
                    <a:off x="1211279" y="5065977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47669347-940B-EA22-39EB-2DFE5D5204E3}"/>
                    </a:ext>
                  </a:extLst>
                </p:cNvPr>
                <p:cNvGrpSpPr/>
                <p:nvPr/>
              </p:nvGrpSpPr>
              <p:grpSpPr>
                <a:xfrm>
                  <a:off x="1463026" y="2674372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34294AFA-DB47-A6DE-C5B5-00EAA560475F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C205992D-B732-DA7C-D92F-E4E44D7A6145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F8376FDB-7BC2-35A4-DEE6-CB88C37DBD31}"/>
                    </a:ext>
                  </a:extLst>
                </p:cNvPr>
                <p:cNvGrpSpPr/>
                <p:nvPr/>
              </p:nvGrpSpPr>
              <p:grpSpPr>
                <a:xfrm>
                  <a:off x="1172833" y="3603586"/>
                  <a:ext cx="798069" cy="451595"/>
                  <a:chOff x="184183" y="3957582"/>
                  <a:chExt cx="1007094" cy="562431"/>
                </a:xfrm>
              </p:grpSpPr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8E164574-5FE3-9DE2-ECBE-DBD34B97D3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1798DCD7-27BC-3C28-5AE5-563FD4AEE665}"/>
                      </a:ext>
                    </a:extLst>
                  </p:cNvPr>
                  <p:cNvSpPr/>
                  <p:nvPr/>
                </p:nvSpPr>
                <p:spPr>
                  <a:xfrm>
                    <a:off x="184183" y="4238659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56B8912F-8ABA-1DD7-668F-66AF3E17FFB8}"/>
                    </a:ext>
                  </a:extLst>
                </p:cNvPr>
                <p:cNvGrpSpPr/>
                <p:nvPr/>
              </p:nvGrpSpPr>
              <p:grpSpPr>
                <a:xfrm>
                  <a:off x="2797551" y="3795174"/>
                  <a:ext cx="673443" cy="660950"/>
                  <a:chOff x="2234436" y="4196192"/>
                  <a:chExt cx="849827" cy="823169"/>
                </a:xfrm>
              </p:grpSpPr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7D835CA0-9248-4F4F-1EC3-10E5138C78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DA41D545-094A-10D0-E0ED-BAF24747BC45}"/>
                      </a:ext>
                    </a:extLst>
                  </p:cNvPr>
                  <p:cNvSpPr/>
                  <p:nvPr/>
                </p:nvSpPr>
                <p:spPr>
                  <a:xfrm>
                    <a:off x="2820493" y="4738007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5FB164FF-3A07-AA0D-9A72-188E920346CD}"/>
                    </a:ext>
                  </a:extLst>
                </p:cNvPr>
                <p:cNvGrpSpPr/>
                <p:nvPr/>
              </p:nvGrpSpPr>
              <p:grpSpPr>
                <a:xfrm>
                  <a:off x="2352307" y="2112395"/>
                  <a:ext cx="209024" cy="819895"/>
                  <a:chOff x="1672577" y="2100404"/>
                  <a:chExt cx="263770" cy="1021124"/>
                </a:xfrm>
              </p:grpSpPr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F79547E0-573D-0CAF-89C0-8BE8D5731E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7597EF6C-B807-E38C-552B-C14A0D184C6D}"/>
                      </a:ext>
                    </a:extLst>
                  </p:cNvPr>
                  <p:cNvSpPr/>
                  <p:nvPr/>
                </p:nvSpPr>
                <p:spPr>
                  <a:xfrm>
                    <a:off x="1672577" y="2100404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B12FD2B1-2733-A237-6698-DC7CAB035BDA}"/>
                    </a:ext>
                  </a:extLst>
                </p:cNvPr>
                <p:cNvSpPr/>
                <p:nvPr/>
              </p:nvSpPr>
              <p:spPr>
                <a:xfrm>
                  <a:off x="1950602" y="2937178"/>
                  <a:ext cx="999528" cy="982285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4EA31766-F362-25D1-3BE3-AA9C9E6863A5}"/>
                  </a:ext>
                </a:extLst>
              </p:cNvPr>
              <p:cNvCxnSpPr/>
              <p:nvPr/>
            </p:nvCxnSpPr>
            <p:spPr>
              <a:xfrm>
                <a:off x="3313448" y="5024324"/>
                <a:ext cx="333673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838D83B4-CDE5-2D1F-AE95-9A29A1EE8CEE}"/>
                  </a:ext>
                </a:extLst>
              </p:cNvPr>
              <p:cNvCxnSpPr/>
              <p:nvPr/>
            </p:nvCxnSpPr>
            <p:spPr>
              <a:xfrm>
                <a:off x="3321146" y="4865679"/>
                <a:ext cx="333673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6FBAAB6F-E3FB-6324-14E2-5AE08844DE66}"/>
                </a:ext>
              </a:extLst>
            </p:cNvPr>
            <p:cNvGrpSpPr/>
            <p:nvPr/>
          </p:nvGrpSpPr>
          <p:grpSpPr>
            <a:xfrm>
              <a:off x="8693130" y="4514324"/>
              <a:ext cx="989835" cy="431342"/>
              <a:chOff x="4533692" y="1765987"/>
              <a:chExt cx="989835" cy="431342"/>
            </a:xfrm>
          </p:grpSpPr>
          <p:sp>
            <p:nvSpPr>
              <p:cNvPr id="351" name="Right Arrow 350">
                <a:extLst>
                  <a:ext uri="{FF2B5EF4-FFF2-40B4-BE49-F238E27FC236}">
                    <a16:creationId xmlns:a16="http://schemas.microsoft.com/office/drawing/2014/main" id="{0EE17169-C4EC-20FD-F205-9BDF21B7F023}"/>
                  </a:ext>
                </a:extLst>
              </p:cNvPr>
              <p:cNvSpPr/>
              <p:nvPr/>
            </p:nvSpPr>
            <p:spPr>
              <a:xfrm rot="10800000">
                <a:off x="4592130" y="2111862"/>
                <a:ext cx="841214" cy="85467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193B7260-483F-DE24-5FBE-9411B14F1EEF}"/>
                  </a:ext>
                </a:extLst>
              </p:cNvPr>
              <p:cNvSpPr txBox="1"/>
              <p:nvPr/>
            </p:nvSpPr>
            <p:spPr>
              <a:xfrm>
                <a:off x="4533692" y="1765987"/>
                <a:ext cx="9898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Goudy Old Style" panose="02020502050305020303" pitchFamily="18" charset="77"/>
                  </a:rPr>
                  <a:t>Coupled</a:t>
                </a:r>
              </a:p>
            </p:txBody>
          </p:sp>
        </p:grp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90EEC1FC-756D-DF3A-CC59-0598D4F27A67}"/>
              </a:ext>
            </a:extLst>
          </p:cNvPr>
          <p:cNvGrpSpPr/>
          <p:nvPr/>
        </p:nvGrpSpPr>
        <p:grpSpPr>
          <a:xfrm>
            <a:off x="6218315" y="2352731"/>
            <a:ext cx="4620337" cy="2243902"/>
            <a:chOff x="6218315" y="2352731"/>
            <a:chExt cx="4620337" cy="2243902"/>
          </a:xfrm>
        </p:grpSpPr>
        <p:pic>
          <p:nvPicPr>
            <p:cNvPr id="355" name="Picture 354">
              <a:extLst>
                <a:ext uri="{FF2B5EF4-FFF2-40B4-BE49-F238E27FC236}">
                  <a16:creationId xmlns:a16="http://schemas.microsoft.com/office/drawing/2014/main" id="{3C890C7E-02A8-773C-68FD-32422F463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8514" y="2352731"/>
              <a:ext cx="3390138" cy="2243902"/>
            </a:xfrm>
            <a:prstGeom prst="rect">
              <a:avLst/>
            </a:prstGeom>
          </p:spPr>
        </p:pic>
        <p:sp>
          <p:nvSpPr>
            <p:cNvPr id="357" name="Right Arrow 356">
              <a:extLst>
                <a:ext uri="{FF2B5EF4-FFF2-40B4-BE49-F238E27FC236}">
                  <a16:creationId xmlns:a16="http://schemas.microsoft.com/office/drawing/2014/main" id="{4F28A8F5-C674-F160-09AC-068E21ED2EBC}"/>
                </a:ext>
              </a:extLst>
            </p:cNvPr>
            <p:cNvSpPr/>
            <p:nvPr/>
          </p:nvSpPr>
          <p:spPr>
            <a:xfrm rot="10800000">
              <a:off x="6218315" y="3749189"/>
              <a:ext cx="451768" cy="14231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Right Arrow 357">
              <a:extLst>
                <a:ext uri="{FF2B5EF4-FFF2-40B4-BE49-F238E27FC236}">
                  <a16:creationId xmlns:a16="http://schemas.microsoft.com/office/drawing/2014/main" id="{F348775E-D77F-18AA-212D-5A709B4FA31D}"/>
                </a:ext>
              </a:extLst>
            </p:cNvPr>
            <p:cNvSpPr/>
            <p:nvPr/>
          </p:nvSpPr>
          <p:spPr>
            <a:xfrm>
              <a:off x="6979097" y="3745344"/>
              <a:ext cx="451768" cy="14231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43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54E7-BE93-A1BD-6096-7F734550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Inhomogeneous broadening in 2DES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830AD-8920-D762-FC8D-2FBF11DB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8</a:t>
            </a:fld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CD9F155-7D09-9A7C-D8F9-6DB18A6A16AB}"/>
              </a:ext>
            </a:extLst>
          </p:cNvPr>
          <p:cNvGrpSpPr/>
          <p:nvPr/>
        </p:nvGrpSpPr>
        <p:grpSpPr>
          <a:xfrm>
            <a:off x="1517414" y="4307000"/>
            <a:ext cx="3670916" cy="2190139"/>
            <a:chOff x="6938004" y="825736"/>
            <a:chExt cx="4041823" cy="21609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2F1A052-CDE0-FC63-C8C4-01816372348F}"/>
                    </a:ext>
                  </a:extLst>
                </p:cNvPr>
                <p:cNvSpPr txBox="1"/>
                <p:nvPr/>
              </p:nvSpPr>
              <p:spPr>
                <a:xfrm>
                  <a:off x="9080218" y="2617377"/>
                  <a:ext cx="4981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3E450B2-65E8-E58E-5B35-BE8110B25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0218" y="2617377"/>
                  <a:ext cx="49817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629F62F-CD77-B7EB-4FAA-DEF16A299E25}"/>
                </a:ext>
              </a:extLst>
            </p:cNvPr>
            <p:cNvGrpSpPr/>
            <p:nvPr/>
          </p:nvGrpSpPr>
          <p:grpSpPr>
            <a:xfrm>
              <a:off x="6938004" y="825736"/>
              <a:ext cx="4041823" cy="1843400"/>
              <a:chOff x="6705685" y="553016"/>
              <a:chExt cx="4041823" cy="1843400"/>
            </a:xfrm>
          </p:grpSpPr>
          <p:pic>
            <p:nvPicPr>
              <p:cNvPr id="123" name="Picture 122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EB1EED40-1FAF-D0A1-4E4C-FF0FD629E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6463" y="740280"/>
                <a:ext cx="3076847" cy="1570016"/>
              </a:xfrm>
              <a:prstGeom prst="rect">
                <a:avLst/>
              </a:prstGeom>
            </p:spPr>
          </p:pic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5704126-DD53-54E7-22D7-991A84F914D8}"/>
                  </a:ext>
                </a:extLst>
              </p:cNvPr>
              <p:cNvGrpSpPr/>
              <p:nvPr/>
            </p:nvGrpSpPr>
            <p:grpSpPr>
              <a:xfrm>
                <a:off x="6705685" y="553016"/>
                <a:ext cx="4041823" cy="1843400"/>
                <a:chOff x="3655326" y="1970675"/>
                <a:chExt cx="4041823" cy="1843400"/>
              </a:xfrm>
            </p:grpSpPr>
            <p:sp>
              <p:nvSpPr>
                <p:cNvPr id="125" name="Right Arrow 124">
                  <a:extLst>
                    <a:ext uri="{FF2B5EF4-FFF2-40B4-BE49-F238E27FC236}">
                      <a16:creationId xmlns:a16="http://schemas.microsoft.com/office/drawing/2014/main" id="{2A0484E4-641A-6B07-97BC-A7C9571B7165}"/>
                    </a:ext>
                  </a:extLst>
                </p:cNvPr>
                <p:cNvSpPr/>
                <p:nvPr/>
              </p:nvSpPr>
              <p:spPr>
                <a:xfrm>
                  <a:off x="4396108" y="3762316"/>
                  <a:ext cx="3301041" cy="51759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ight Arrow 125">
                  <a:extLst>
                    <a:ext uri="{FF2B5EF4-FFF2-40B4-BE49-F238E27FC236}">
                      <a16:creationId xmlns:a16="http://schemas.microsoft.com/office/drawing/2014/main" id="{54EE58AC-909E-0BBF-5D2A-E10DF31228EB}"/>
                    </a:ext>
                  </a:extLst>
                </p:cNvPr>
                <p:cNvSpPr/>
                <p:nvPr/>
              </p:nvSpPr>
              <p:spPr>
                <a:xfrm rot="16200000">
                  <a:off x="3495765" y="2855211"/>
                  <a:ext cx="1840638" cy="71566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E6999055-2D8E-4B18-E677-B9BF1F199238}"/>
                    </a:ext>
                  </a:extLst>
                </p:cNvPr>
                <p:cNvSpPr txBox="1"/>
                <p:nvPr/>
              </p:nvSpPr>
              <p:spPr>
                <a:xfrm rot="16200000">
                  <a:off x="3358634" y="2559992"/>
                  <a:ext cx="12397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Goudy Old Style" panose="02020502050305020303" pitchFamily="18" charset="77"/>
                    </a:rPr>
                    <a:t>Number of particles</a:t>
                  </a:r>
                </a:p>
              </p:txBody>
            </p:sp>
          </p:grp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5A667FD-94C1-DCF7-B39A-0C56ABD9F518}"/>
              </a:ext>
            </a:extLst>
          </p:cNvPr>
          <p:cNvGrpSpPr/>
          <p:nvPr/>
        </p:nvGrpSpPr>
        <p:grpSpPr>
          <a:xfrm>
            <a:off x="1866243" y="931018"/>
            <a:ext cx="3164925" cy="2939031"/>
            <a:chOff x="1613067" y="2632532"/>
            <a:chExt cx="4092374" cy="3888374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095369E-8494-CA58-F586-016C77B348C5}"/>
                </a:ext>
              </a:extLst>
            </p:cNvPr>
            <p:cNvGrpSpPr/>
            <p:nvPr/>
          </p:nvGrpSpPr>
          <p:grpSpPr>
            <a:xfrm>
              <a:off x="1866014" y="2632532"/>
              <a:ext cx="1890407" cy="2105472"/>
              <a:chOff x="1579438" y="2767126"/>
              <a:chExt cx="1890407" cy="2105472"/>
            </a:xfrm>
          </p:grpSpPr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49419F9-368A-8ACB-D18A-1CFF14AA44CA}"/>
                  </a:ext>
                </a:extLst>
              </p:cNvPr>
              <p:cNvCxnSpPr/>
              <p:nvPr/>
            </p:nvCxnSpPr>
            <p:spPr>
              <a:xfrm>
                <a:off x="2186484" y="3985304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9D82444-EB58-4677-87CC-ED1F52724338}"/>
                  </a:ext>
                </a:extLst>
              </p:cNvPr>
              <p:cNvCxnSpPr/>
              <p:nvPr/>
            </p:nvCxnSpPr>
            <p:spPr>
              <a:xfrm>
                <a:off x="2197564" y="3719942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634DF026-2810-74E2-0AF0-C744C539DD52}"/>
                  </a:ext>
                </a:extLst>
              </p:cNvPr>
              <p:cNvGrpSpPr/>
              <p:nvPr/>
            </p:nvGrpSpPr>
            <p:grpSpPr>
              <a:xfrm rot="9874050">
                <a:off x="1579438" y="2767126"/>
                <a:ext cx="1890407" cy="2105472"/>
                <a:chOff x="1026529" y="3280344"/>
                <a:chExt cx="2326850" cy="2607068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44A66B04-E1CD-8D6F-3982-99485AA89BF5}"/>
                    </a:ext>
                  </a:extLst>
                </p:cNvPr>
                <p:cNvGrpSpPr/>
                <p:nvPr/>
              </p:nvGrpSpPr>
              <p:grpSpPr>
                <a:xfrm>
                  <a:off x="2771480" y="4076161"/>
                  <a:ext cx="581899" cy="327435"/>
                  <a:chOff x="2386159" y="3091540"/>
                  <a:chExt cx="734306" cy="407798"/>
                </a:xfrm>
              </p:grpSpPr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9286394A-3C77-7630-6EF4-F86989DA36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8DC507B1-75C7-83DC-EB4A-5FBB5670B9B7}"/>
                      </a:ext>
                    </a:extLst>
                  </p:cNvPr>
                  <p:cNvSpPr/>
                  <p:nvPr/>
                </p:nvSpPr>
                <p:spPr>
                  <a:xfrm>
                    <a:off x="2856695" y="3091540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5206316B-737E-814A-80E2-86FD0DD10C79}"/>
                    </a:ext>
                  </a:extLst>
                </p:cNvPr>
                <p:cNvGrpSpPr/>
                <p:nvPr/>
              </p:nvGrpSpPr>
              <p:grpSpPr>
                <a:xfrm>
                  <a:off x="1840449" y="5063731"/>
                  <a:ext cx="305713" cy="823681"/>
                  <a:chOff x="1211279" y="4321492"/>
                  <a:chExt cx="385783" cy="1025839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E8598914-553D-46E6-1E54-793954FBA8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174D34B2-3472-55FF-7DA5-31B31D2F83A9}"/>
                      </a:ext>
                    </a:extLst>
                  </p:cNvPr>
                  <p:cNvSpPr/>
                  <p:nvPr/>
                </p:nvSpPr>
                <p:spPr>
                  <a:xfrm>
                    <a:off x="1211279" y="5065977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C741C4B3-99F2-8F3B-FB74-56BA3CCC08B1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B47E5A7C-604A-D25B-F944-CF68F21AEEAE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B6E0EA80-DBFF-F234-6279-9945AD07024B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E5EF53F9-B1A7-54B4-72FE-B34D6F89D17F}"/>
                    </a:ext>
                  </a:extLst>
                </p:cNvPr>
                <p:cNvGrpSpPr/>
                <p:nvPr/>
              </p:nvGrpSpPr>
              <p:grpSpPr>
                <a:xfrm>
                  <a:off x="1026529" y="4702783"/>
                  <a:ext cx="761318" cy="520348"/>
                  <a:chOff x="184183" y="3871955"/>
                  <a:chExt cx="960718" cy="648058"/>
                </a:xfrm>
              </p:grpSpPr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A43B8FF-B43B-149F-0FB2-D89DC01F1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725950" flipH="1">
                    <a:off x="441056" y="3871955"/>
                    <a:ext cx="703845" cy="582508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5B8CA6CC-58C7-16A7-C962-89B86E5139F5}"/>
                      </a:ext>
                    </a:extLst>
                  </p:cNvPr>
                  <p:cNvSpPr/>
                  <p:nvPr/>
                </p:nvSpPr>
                <p:spPr>
                  <a:xfrm>
                    <a:off x="184183" y="4238659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1EB9A598-4F73-81E1-3CC7-3D19E9CA74A7}"/>
                    </a:ext>
                  </a:extLst>
                </p:cNvPr>
                <p:cNvGrpSpPr/>
                <p:nvPr/>
              </p:nvGrpSpPr>
              <p:grpSpPr>
                <a:xfrm>
                  <a:off x="2651247" y="4963123"/>
                  <a:ext cx="673443" cy="660950"/>
                  <a:chOff x="2234436" y="4196192"/>
                  <a:chExt cx="849827" cy="823169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2E715B9E-A405-2123-1A15-D1393C14C2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0E3DAC44-A696-E765-99AD-88702EDBC207}"/>
                      </a:ext>
                    </a:extLst>
                  </p:cNvPr>
                  <p:cNvSpPr/>
                  <p:nvPr/>
                </p:nvSpPr>
                <p:spPr>
                  <a:xfrm>
                    <a:off x="2820493" y="4738007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58B299E8-4550-50A8-4575-AFB9DA9955A2}"/>
                    </a:ext>
                  </a:extLst>
                </p:cNvPr>
                <p:cNvGrpSpPr/>
                <p:nvPr/>
              </p:nvGrpSpPr>
              <p:grpSpPr>
                <a:xfrm>
                  <a:off x="2206003" y="3280344"/>
                  <a:ext cx="209024" cy="819895"/>
                  <a:chOff x="1672577" y="2100404"/>
                  <a:chExt cx="263770" cy="1021124"/>
                </a:xfrm>
              </p:grpSpPr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71283D6B-E7C6-9441-91AA-5505068B54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556639FF-F51D-21F2-B14B-259ADADF84FC}"/>
                      </a:ext>
                    </a:extLst>
                  </p:cNvPr>
                  <p:cNvSpPr/>
                  <p:nvPr/>
                </p:nvSpPr>
                <p:spPr>
                  <a:xfrm>
                    <a:off x="1672577" y="2100404"/>
                    <a:ext cx="263770" cy="2813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A6F84CF4-373A-5063-CF35-BF1F6F8D4743}"/>
                    </a:ext>
                  </a:extLst>
                </p:cNvPr>
                <p:cNvSpPr/>
                <p:nvPr/>
              </p:nvSpPr>
              <p:spPr>
                <a:xfrm>
                  <a:off x="1804297" y="4105127"/>
                  <a:ext cx="999529" cy="982285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FE90568-E4F8-EE73-E825-9E90D1B54F9C}"/>
                </a:ext>
              </a:extLst>
            </p:cNvPr>
            <p:cNvGrpSpPr/>
            <p:nvPr/>
          </p:nvGrpSpPr>
          <p:grpSpPr>
            <a:xfrm>
              <a:off x="3604171" y="4618878"/>
              <a:ext cx="2101270" cy="1902028"/>
              <a:chOff x="2824669" y="4586401"/>
              <a:chExt cx="2101270" cy="1902028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19C9702-FFE4-1FE9-03FA-42B9A8F7ED65}"/>
                  </a:ext>
                </a:extLst>
              </p:cNvPr>
              <p:cNvGrpSpPr/>
              <p:nvPr/>
            </p:nvGrpSpPr>
            <p:grpSpPr>
              <a:xfrm rot="14970295">
                <a:off x="2924290" y="4486780"/>
                <a:ext cx="1902028" cy="2101270"/>
                <a:chOff x="1012223" y="3280344"/>
                <a:chExt cx="2341156" cy="2601865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954FE082-04C0-A766-6E7F-32FF6CA6B58B}"/>
                    </a:ext>
                  </a:extLst>
                </p:cNvPr>
                <p:cNvGrpSpPr/>
                <p:nvPr/>
              </p:nvGrpSpPr>
              <p:grpSpPr>
                <a:xfrm>
                  <a:off x="2771480" y="4076161"/>
                  <a:ext cx="581899" cy="327435"/>
                  <a:chOff x="2386159" y="3091540"/>
                  <a:chExt cx="734306" cy="407798"/>
                </a:xfrm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8C658A42-7EB3-F32C-645C-C8F30BBD8C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3693E77A-AB3C-3691-34E5-7886FF21148D}"/>
                      </a:ext>
                    </a:extLst>
                  </p:cNvPr>
                  <p:cNvSpPr/>
                  <p:nvPr/>
                </p:nvSpPr>
                <p:spPr>
                  <a:xfrm>
                    <a:off x="2856695" y="3091540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42083B70-1D63-C6C5-0CB5-3CF10E95849A}"/>
                    </a:ext>
                  </a:extLst>
                </p:cNvPr>
                <p:cNvGrpSpPr/>
                <p:nvPr/>
              </p:nvGrpSpPr>
              <p:grpSpPr>
                <a:xfrm>
                  <a:off x="1796327" y="5063729"/>
                  <a:ext cx="349837" cy="818480"/>
                  <a:chOff x="1155599" y="4321492"/>
                  <a:chExt cx="441463" cy="1019362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912FD5D6-41D8-1EBE-13BA-4EF2D7CDD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D58C703D-9506-6BD7-1A13-144FDAC942A9}"/>
                      </a:ext>
                    </a:extLst>
                  </p:cNvPr>
                  <p:cNvSpPr/>
                  <p:nvPr/>
                </p:nvSpPr>
                <p:spPr>
                  <a:xfrm>
                    <a:off x="1155599" y="5059500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86424B4C-D7B3-4F6D-5E26-DB8639D10C20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FAB9BF5B-0596-FB7E-B2FA-142E3E3684A5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95DDDE4-2235-5E3C-5E10-DE4ABED2B48D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299BC7BF-07A0-6A59-DF06-9934723AF7B5}"/>
                    </a:ext>
                  </a:extLst>
                </p:cNvPr>
                <p:cNvGrpSpPr/>
                <p:nvPr/>
              </p:nvGrpSpPr>
              <p:grpSpPr>
                <a:xfrm>
                  <a:off x="1012223" y="4702789"/>
                  <a:ext cx="775625" cy="547383"/>
                  <a:chOff x="166129" y="3871955"/>
                  <a:chExt cx="978772" cy="681727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9D30682E-6506-7E03-0308-F8E969F8AB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725950" flipH="1">
                    <a:off x="441056" y="3871955"/>
                    <a:ext cx="703845" cy="582508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4006F013-1D89-E4CD-3653-DEBA8D8887FC}"/>
                      </a:ext>
                    </a:extLst>
                  </p:cNvPr>
                  <p:cNvSpPr/>
                  <p:nvPr/>
                </p:nvSpPr>
                <p:spPr>
                  <a:xfrm>
                    <a:off x="166129" y="4272329"/>
                    <a:ext cx="263771" cy="28135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1A39C6F-1C38-8C89-EF87-ED68008B4C37}"/>
                    </a:ext>
                  </a:extLst>
                </p:cNvPr>
                <p:cNvGrpSpPr/>
                <p:nvPr/>
              </p:nvGrpSpPr>
              <p:grpSpPr>
                <a:xfrm>
                  <a:off x="2651248" y="4963121"/>
                  <a:ext cx="629319" cy="655749"/>
                  <a:chOff x="2234436" y="4196192"/>
                  <a:chExt cx="794146" cy="816692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8DA039FB-FF95-9842-FEED-E789575968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DBB8A002-798C-2E70-771E-698BF999FDAB}"/>
                      </a:ext>
                    </a:extLst>
                  </p:cNvPr>
                  <p:cNvSpPr/>
                  <p:nvPr/>
                </p:nvSpPr>
                <p:spPr>
                  <a:xfrm>
                    <a:off x="2764812" y="4731530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8BBCBE02-9859-19B2-5795-B37C458967CF}"/>
                    </a:ext>
                  </a:extLst>
                </p:cNvPr>
                <p:cNvGrpSpPr/>
                <p:nvPr/>
              </p:nvGrpSpPr>
              <p:grpSpPr>
                <a:xfrm>
                  <a:off x="2206003" y="3280344"/>
                  <a:ext cx="209024" cy="819895"/>
                  <a:chOff x="1672577" y="2100404"/>
                  <a:chExt cx="263770" cy="1021124"/>
                </a:xfrm>
              </p:grpSpPr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7DBF7403-CAE1-1CAF-FC48-8D910037D9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DD40F52A-BDA7-E509-5175-F505B291D3CE}"/>
                      </a:ext>
                    </a:extLst>
                  </p:cNvPr>
                  <p:cNvSpPr/>
                  <p:nvPr/>
                </p:nvSpPr>
                <p:spPr>
                  <a:xfrm>
                    <a:off x="1672577" y="2100404"/>
                    <a:ext cx="263770" cy="281354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D7903FD4-1B4B-4169-7794-2E120C5E535A}"/>
                    </a:ext>
                  </a:extLst>
                </p:cNvPr>
                <p:cNvSpPr/>
                <p:nvPr/>
              </p:nvSpPr>
              <p:spPr>
                <a:xfrm>
                  <a:off x="1804297" y="4105127"/>
                  <a:ext cx="999529" cy="982285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39E3D5CE-5DB1-428A-DA59-0B60CE662426}"/>
                  </a:ext>
                </a:extLst>
              </p:cNvPr>
              <p:cNvCxnSpPr/>
              <p:nvPr/>
            </p:nvCxnSpPr>
            <p:spPr>
              <a:xfrm>
                <a:off x="3599962" y="5692301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CEC4B65-AA5C-5385-75B3-72239217BCD2}"/>
                  </a:ext>
                </a:extLst>
              </p:cNvPr>
              <p:cNvCxnSpPr/>
              <p:nvPr/>
            </p:nvCxnSpPr>
            <p:spPr>
              <a:xfrm>
                <a:off x="3611042" y="5161763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5732BC8-1754-6177-4ABB-83EE70393271}"/>
                </a:ext>
              </a:extLst>
            </p:cNvPr>
            <p:cNvGrpSpPr/>
            <p:nvPr/>
          </p:nvGrpSpPr>
          <p:grpSpPr>
            <a:xfrm>
              <a:off x="1613067" y="4363337"/>
              <a:ext cx="1890407" cy="2105472"/>
              <a:chOff x="1026529" y="3280344"/>
              <a:chExt cx="2326850" cy="2607068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2C7B7627-EF31-0664-0229-D9B8EBB0492F}"/>
                  </a:ext>
                </a:extLst>
              </p:cNvPr>
              <p:cNvGrpSpPr/>
              <p:nvPr/>
            </p:nvGrpSpPr>
            <p:grpSpPr>
              <a:xfrm>
                <a:off x="2771480" y="4076161"/>
                <a:ext cx="581899" cy="327435"/>
                <a:chOff x="2386159" y="3091540"/>
                <a:chExt cx="734306" cy="407798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F52361A6-09AC-B895-9B5F-D4A0AAAEE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6159" y="3286664"/>
                  <a:ext cx="520943" cy="212674"/>
                </a:xfrm>
                <a:prstGeom prst="line">
                  <a:avLst/>
                </a:prstGeom>
                <a:ln w="889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3E7460A9-3632-3D41-0EE4-E236EABEE43E}"/>
                    </a:ext>
                  </a:extLst>
                </p:cNvPr>
                <p:cNvSpPr/>
                <p:nvPr/>
              </p:nvSpPr>
              <p:spPr>
                <a:xfrm>
                  <a:off x="2856695" y="3091540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34EBF47-AE54-52C5-90FC-B9A38E0069EE}"/>
                  </a:ext>
                </a:extLst>
              </p:cNvPr>
              <p:cNvGrpSpPr/>
              <p:nvPr/>
            </p:nvGrpSpPr>
            <p:grpSpPr>
              <a:xfrm>
                <a:off x="1840449" y="5063731"/>
                <a:ext cx="305713" cy="823681"/>
                <a:chOff x="1211279" y="4321492"/>
                <a:chExt cx="385783" cy="1025839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A8843CE-8207-B975-9F7B-FF0243B5C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81389" y="4321492"/>
                  <a:ext cx="215673" cy="7586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CC4FA29-F2A6-38BB-6896-541B79F71A2B}"/>
                    </a:ext>
                  </a:extLst>
                </p:cNvPr>
                <p:cNvSpPr/>
                <p:nvPr/>
              </p:nvSpPr>
              <p:spPr>
                <a:xfrm>
                  <a:off x="1211279" y="5065977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AB98EAC1-CCE4-536A-01C0-328CA60C11AE}"/>
                  </a:ext>
                </a:extLst>
              </p:cNvPr>
              <p:cNvGrpSpPr/>
              <p:nvPr/>
            </p:nvGrpSpPr>
            <p:grpSpPr>
              <a:xfrm>
                <a:off x="1316722" y="3842321"/>
                <a:ext cx="580745" cy="489314"/>
                <a:chOff x="550381" y="2800308"/>
                <a:chExt cx="732850" cy="609408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A1B9D8C6-6E01-F613-1F20-13678DB3E1A6}"/>
                    </a:ext>
                  </a:extLst>
                </p:cNvPr>
                <p:cNvCxnSpPr/>
                <p:nvPr/>
              </p:nvCxnSpPr>
              <p:spPr>
                <a:xfrm>
                  <a:off x="768638" y="3022857"/>
                  <a:ext cx="514593" cy="386859"/>
                </a:xfrm>
                <a:prstGeom prst="line">
                  <a:avLst/>
                </a:prstGeom>
                <a:ln w="349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C81AEB63-9232-19E4-CA9D-60C07C49E35E}"/>
                    </a:ext>
                  </a:extLst>
                </p:cNvPr>
                <p:cNvSpPr/>
                <p:nvPr/>
              </p:nvSpPr>
              <p:spPr>
                <a:xfrm>
                  <a:off x="550381" y="2800308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C0B971D6-F064-74DE-8714-15818A9B5492}"/>
                  </a:ext>
                </a:extLst>
              </p:cNvPr>
              <p:cNvGrpSpPr/>
              <p:nvPr/>
            </p:nvGrpSpPr>
            <p:grpSpPr>
              <a:xfrm>
                <a:off x="1026529" y="4771535"/>
                <a:ext cx="798069" cy="451595"/>
                <a:chOff x="184183" y="3957582"/>
                <a:chExt cx="1007094" cy="562431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7BB64B1F-E829-0449-AF21-33AE89975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5684" y="3957582"/>
                  <a:ext cx="815593" cy="393402"/>
                </a:xfrm>
                <a:prstGeom prst="line">
                  <a:avLst/>
                </a:prstGeom>
                <a:ln w="1174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1FCBE37F-3256-9D26-FD08-F920408212E1}"/>
                    </a:ext>
                  </a:extLst>
                </p:cNvPr>
                <p:cNvSpPr/>
                <p:nvPr/>
              </p:nvSpPr>
              <p:spPr>
                <a:xfrm>
                  <a:off x="184183" y="4238659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F3F3596-09CA-69BF-4982-FC15CBA9EC27}"/>
                  </a:ext>
                </a:extLst>
              </p:cNvPr>
              <p:cNvGrpSpPr/>
              <p:nvPr/>
            </p:nvGrpSpPr>
            <p:grpSpPr>
              <a:xfrm>
                <a:off x="2651247" y="4963123"/>
                <a:ext cx="673443" cy="660950"/>
                <a:chOff x="2234436" y="4196192"/>
                <a:chExt cx="849827" cy="823169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5CDE19C9-0E5E-F1D3-85D3-122729D5E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34436" y="4196192"/>
                  <a:ext cx="672666" cy="62768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13FA73AD-A016-2301-0B0E-C9D569A0C133}"/>
                    </a:ext>
                  </a:extLst>
                </p:cNvPr>
                <p:cNvSpPr/>
                <p:nvPr/>
              </p:nvSpPr>
              <p:spPr>
                <a:xfrm>
                  <a:off x="2820493" y="4738007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171D131-06ED-38A7-6A23-33776D798604}"/>
                  </a:ext>
                </a:extLst>
              </p:cNvPr>
              <p:cNvGrpSpPr/>
              <p:nvPr/>
            </p:nvGrpSpPr>
            <p:grpSpPr>
              <a:xfrm>
                <a:off x="2206003" y="3280344"/>
                <a:ext cx="209024" cy="819895"/>
                <a:chOff x="1672577" y="2100404"/>
                <a:chExt cx="263770" cy="102112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4AFE3C3F-5796-DAB3-1D9E-61394DC92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04462" y="2353359"/>
                  <a:ext cx="4665" cy="768169"/>
                </a:xfrm>
                <a:prstGeom prst="line">
                  <a:avLst/>
                </a:prstGeom>
                <a:ln w="412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73BF41BC-268D-9B31-9A2F-E10F2C2818BF}"/>
                    </a:ext>
                  </a:extLst>
                </p:cNvPr>
                <p:cNvSpPr/>
                <p:nvPr/>
              </p:nvSpPr>
              <p:spPr>
                <a:xfrm>
                  <a:off x="1672577" y="2100404"/>
                  <a:ext cx="263770" cy="28135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6A900BB-8B5B-877D-CA09-DCF6ECDCB059}"/>
                  </a:ext>
                </a:extLst>
              </p:cNvPr>
              <p:cNvGrpSpPr/>
              <p:nvPr/>
            </p:nvGrpSpPr>
            <p:grpSpPr>
              <a:xfrm>
                <a:off x="1804297" y="4105127"/>
                <a:ext cx="999529" cy="982285"/>
                <a:chOff x="2454791" y="902046"/>
                <a:chExt cx="1531345" cy="1486569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252B6856-A00B-6504-B84F-50FA609A31AC}"/>
                    </a:ext>
                  </a:extLst>
                </p:cNvPr>
                <p:cNvGrpSpPr/>
                <p:nvPr/>
              </p:nvGrpSpPr>
              <p:grpSpPr>
                <a:xfrm>
                  <a:off x="2769618" y="1256107"/>
                  <a:ext cx="919200" cy="822833"/>
                  <a:chOff x="2175692" y="2431669"/>
                  <a:chExt cx="919200" cy="822833"/>
                </a:xfrm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AB5F4622-31F3-D119-4CED-879BDB79964B}"/>
                      </a:ext>
                    </a:extLst>
                  </p:cNvPr>
                  <p:cNvCxnSpPr/>
                  <p:nvPr/>
                </p:nvCxnSpPr>
                <p:spPr>
                  <a:xfrm>
                    <a:off x="2189285" y="3254502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CACAD441-599A-225F-4255-9265923BA1A0}"/>
                      </a:ext>
                    </a:extLst>
                  </p:cNvPr>
                  <p:cNvCxnSpPr/>
                  <p:nvPr/>
                </p:nvCxnSpPr>
                <p:spPr>
                  <a:xfrm>
                    <a:off x="2175692" y="2431669"/>
                    <a:ext cx="90560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D474284-0206-021E-C4CF-0179AA194DF5}"/>
                    </a:ext>
                  </a:extLst>
                </p:cNvPr>
                <p:cNvSpPr/>
                <p:nvPr/>
              </p:nvSpPr>
              <p:spPr>
                <a:xfrm>
                  <a:off x="2454791" y="902046"/>
                  <a:ext cx="1531345" cy="148656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8285F79-FA34-1BC7-4F37-03344144786B}"/>
                </a:ext>
              </a:extLst>
            </p:cNvPr>
            <p:cNvGrpSpPr/>
            <p:nvPr/>
          </p:nvGrpSpPr>
          <p:grpSpPr>
            <a:xfrm>
              <a:off x="3473830" y="2794071"/>
              <a:ext cx="2113721" cy="1909178"/>
              <a:chOff x="3520341" y="2865912"/>
              <a:chExt cx="2113721" cy="1909178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BB0CC9DD-3FD6-0E31-C632-6F5C42BB00CC}"/>
                  </a:ext>
                </a:extLst>
              </p:cNvPr>
              <p:cNvGrpSpPr/>
              <p:nvPr/>
            </p:nvGrpSpPr>
            <p:grpSpPr>
              <a:xfrm rot="2742904">
                <a:off x="3622613" y="2763640"/>
                <a:ext cx="1909178" cy="2113721"/>
                <a:chOff x="1003424" y="3280344"/>
                <a:chExt cx="2349955" cy="2617281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7C076884-1F93-BE88-C2DC-9689A929155D}"/>
                    </a:ext>
                  </a:extLst>
                </p:cNvPr>
                <p:cNvGrpSpPr/>
                <p:nvPr/>
              </p:nvGrpSpPr>
              <p:grpSpPr>
                <a:xfrm>
                  <a:off x="2771480" y="4076161"/>
                  <a:ext cx="581899" cy="327435"/>
                  <a:chOff x="2386159" y="3091540"/>
                  <a:chExt cx="734306" cy="40779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D9055EAF-CDC4-7271-3CD4-99D806C9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20FBD85C-EC44-A401-4B66-A3F4C23D9D7D}"/>
                      </a:ext>
                    </a:extLst>
                  </p:cNvPr>
                  <p:cNvSpPr/>
                  <p:nvPr/>
                </p:nvSpPr>
                <p:spPr>
                  <a:xfrm>
                    <a:off x="2856695" y="3091540"/>
                    <a:ext cx="263770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7F17D7C3-9E5F-AEDC-5459-080A418E1FB9}"/>
                    </a:ext>
                  </a:extLst>
                </p:cNvPr>
                <p:cNvGrpSpPr/>
                <p:nvPr/>
              </p:nvGrpSpPr>
              <p:grpSpPr>
                <a:xfrm>
                  <a:off x="1844269" y="5063733"/>
                  <a:ext cx="301888" cy="833892"/>
                  <a:chOff x="1216104" y="4321492"/>
                  <a:chExt cx="380958" cy="1038555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0704CB8-C783-7D72-E8FA-F230232D49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962F2A80-0818-C1F3-D0A2-67988FE7B2AC}"/>
                      </a:ext>
                    </a:extLst>
                  </p:cNvPr>
                  <p:cNvSpPr/>
                  <p:nvPr/>
                </p:nvSpPr>
                <p:spPr>
                  <a:xfrm>
                    <a:off x="1216104" y="5078694"/>
                    <a:ext cx="263770" cy="28135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89092A4C-7749-30FF-F023-7A1771203BEE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977C32B4-7E26-AC82-733B-889276C74FCD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8E14FA2F-472C-7660-1DDA-895953218444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34B2B4A-C0BE-D2FF-4DC0-D61E5EF3005E}"/>
                    </a:ext>
                  </a:extLst>
                </p:cNvPr>
                <p:cNvGrpSpPr/>
                <p:nvPr/>
              </p:nvGrpSpPr>
              <p:grpSpPr>
                <a:xfrm>
                  <a:off x="1003424" y="4702786"/>
                  <a:ext cx="784423" cy="535771"/>
                  <a:chOff x="155026" y="3871955"/>
                  <a:chExt cx="989875" cy="667266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430B03AF-B3B4-F3BE-B303-5FE62CC14A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725950" flipH="1">
                    <a:off x="441056" y="3871955"/>
                    <a:ext cx="703845" cy="582508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71E2C3F8-B0FC-E5FC-30E6-55AF6FB96192}"/>
                      </a:ext>
                    </a:extLst>
                  </p:cNvPr>
                  <p:cNvSpPr/>
                  <p:nvPr/>
                </p:nvSpPr>
                <p:spPr>
                  <a:xfrm>
                    <a:off x="155026" y="4257867"/>
                    <a:ext cx="263771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C677913-34BF-2EDA-5E11-EFD3EB235DFB}"/>
                    </a:ext>
                  </a:extLst>
                </p:cNvPr>
                <p:cNvGrpSpPr/>
                <p:nvPr/>
              </p:nvGrpSpPr>
              <p:grpSpPr>
                <a:xfrm>
                  <a:off x="2651245" y="4963126"/>
                  <a:ext cx="656652" cy="627558"/>
                  <a:chOff x="2234436" y="4196192"/>
                  <a:chExt cx="828639" cy="781581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657F7BC-C7B1-0BE1-8E0C-2EC8D1BC9A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D75969DA-7905-AD2D-BF2B-A072CA90ED1C}"/>
                      </a:ext>
                    </a:extLst>
                  </p:cNvPr>
                  <p:cNvSpPr/>
                  <p:nvPr/>
                </p:nvSpPr>
                <p:spPr>
                  <a:xfrm>
                    <a:off x="2799304" y="4696419"/>
                    <a:ext cx="263771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7744426D-6AD2-C9A1-CEC0-881D5520A7A4}"/>
                    </a:ext>
                  </a:extLst>
                </p:cNvPr>
                <p:cNvGrpSpPr/>
                <p:nvPr/>
              </p:nvGrpSpPr>
              <p:grpSpPr>
                <a:xfrm>
                  <a:off x="2206003" y="3280344"/>
                  <a:ext cx="209024" cy="819895"/>
                  <a:chOff x="1672577" y="2100404"/>
                  <a:chExt cx="263770" cy="1021124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36F2A4C4-C6E7-2D5F-C62F-42080602B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05FBA486-CE0D-3A6E-0C39-37C842304E81}"/>
                      </a:ext>
                    </a:extLst>
                  </p:cNvPr>
                  <p:cNvSpPr/>
                  <p:nvPr/>
                </p:nvSpPr>
                <p:spPr>
                  <a:xfrm>
                    <a:off x="1672577" y="2100404"/>
                    <a:ext cx="263770" cy="2813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386831ED-55F3-D0CF-4337-0503C97AFFBD}"/>
                    </a:ext>
                  </a:extLst>
                </p:cNvPr>
                <p:cNvSpPr/>
                <p:nvPr/>
              </p:nvSpPr>
              <p:spPr>
                <a:xfrm>
                  <a:off x="1804297" y="4105127"/>
                  <a:ext cx="999529" cy="982285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87B7D27-DAB9-6BFC-098E-C9A649664A7E}"/>
                  </a:ext>
                </a:extLst>
              </p:cNvPr>
              <p:cNvCxnSpPr/>
              <p:nvPr/>
            </p:nvCxnSpPr>
            <p:spPr>
              <a:xfrm>
                <a:off x="4407352" y="4072088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CF8352E-3EDC-FD2F-6342-6616CB50C000}"/>
                  </a:ext>
                </a:extLst>
              </p:cNvPr>
              <p:cNvCxnSpPr/>
              <p:nvPr/>
            </p:nvCxnSpPr>
            <p:spPr>
              <a:xfrm>
                <a:off x="4400144" y="3724430"/>
                <a:ext cx="4802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6" name="Right Arrow 315">
            <a:extLst>
              <a:ext uri="{FF2B5EF4-FFF2-40B4-BE49-F238E27FC236}">
                <a16:creationId xmlns:a16="http://schemas.microsoft.com/office/drawing/2014/main" id="{66122B5D-72A2-4F34-5E21-AD3D36137BAD}"/>
              </a:ext>
            </a:extLst>
          </p:cNvPr>
          <p:cNvSpPr/>
          <p:nvPr/>
        </p:nvSpPr>
        <p:spPr>
          <a:xfrm rot="16200000">
            <a:off x="2924753" y="5290868"/>
            <a:ext cx="1549491" cy="11441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DEE3D139-A086-BD5B-5987-5A2F32F3EF80}"/>
              </a:ext>
            </a:extLst>
          </p:cNvPr>
          <p:cNvGrpSpPr/>
          <p:nvPr/>
        </p:nvGrpSpPr>
        <p:grpSpPr>
          <a:xfrm>
            <a:off x="7290106" y="1823003"/>
            <a:ext cx="3681730" cy="3363489"/>
            <a:chOff x="7358204" y="1823003"/>
            <a:chExt cx="3613632" cy="3211993"/>
          </a:xfrm>
        </p:grpSpPr>
        <p:sp>
          <p:nvSpPr>
            <p:cNvPr id="330" name="Right Arrow 329">
              <a:extLst>
                <a:ext uri="{FF2B5EF4-FFF2-40B4-BE49-F238E27FC236}">
                  <a16:creationId xmlns:a16="http://schemas.microsoft.com/office/drawing/2014/main" id="{0C3C5967-9ACE-1DCB-7088-92B564018156}"/>
                </a:ext>
              </a:extLst>
            </p:cNvPr>
            <p:cNvSpPr/>
            <p:nvPr/>
          </p:nvSpPr>
          <p:spPr>
            <a:xfrm rot="18922664">
              <a:off x="7358204" y="3247009"/>
              <a:ext cx="3613632" cy="45719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0550699-8585-46C5-6E2D-B28A4EE5837F}"/>
                </a:ext>
              </a:extLst>
            </p:cNvPr>
            <p:cNvGrpSpPr/>
            <p:nvPr/>
          </p:nvGrpSpPr>
          <p:grpSpPr>
            <a:xfrm>
              <a:off x="7372818" y="1823003"/>
              <a:ext cx="3250008" cy="3211993"/>
              <a:chOff x="7025346" y="2148839"/>
              <a:chExt cx="3250008" cy="3211993"/>
            </a:xfrm>
          </p:grpSpPr>
          <p:sp>
            <p:nvSpPr>
              <p:cNvPr id="332" name="Right Arrow 331">
                <a:extLst>
                  <a:ext uri="{FF2B5EF4-FFF2-40B4-BE49-F238E27FC236}">
                    <a16:creationId xmlns:a16="http://schemas.microsoft.com/office/drawing/2014/main" id="{311120D4-7DC2-67E6-EB4A-9ABD9A6644FD}"/>
                  </a:ext>
                </a:extLst>
              </p:cNvPr>
              <p:cNvSpPr/>
              <p:nvPr/>
            </p:nvSpPr>
            <p:spPr>
              <a:xfrm>
                <a:off x="7523593" y="4847408"/>
                <a:ext cx="2751761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3" name="TextBox 332">
                    <a:extLst>
                      <a:ext uri="{FF2B5EF4-FFF2-40B4-BE49-F238E27FC236}">
                        <a16:creationId xmlns:a16="http://schemas.microsoft.com/office/drawing/2014/main" id="{56953D64-25CE-F9D2-A5DE-1A41C1AE9150}"/>
                      </a:ext>
                    </a:extLst>
                  </p:cNvPr>
                  <p:cNvSpPr txBox="1"/>
                  <p:nvPr/>
                </p:nvSpPr>
                <p:spPr>
                  <a:xfrm>
                    <a:off x="8925025" y="4899167"/>
                    <a:ext cx="498176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3" name="TextBox 332">
                    <a:extLst>
                      <a:ext uri="{FF2B5EF4-FFF2-40B4-BE49-F238E27FC236}">
                        <a16:creationId xmlns:a16="http://schemas.microsoft.com/office/drawing/2014/main" id="{56953D64-25CE-F9D2-A5DE-1A41C1AE9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5025" y="4899167"/>
                    <a:ext cx="498176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4" name="TextBox 333">
                    <a:extLst>
                      <a:ext uri="{FF2B5EF4-FFF2-40B4-BE49-F238E27FC236}">
                        <a16:creationId xmlns:a16="http://schemas.microsoft.com/office/drawing/2014/main" id="{142DA8C3-917A-8ABB-DE9C-F43FD5F88F4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007091" y="2831536"/>
                    <a:ext cx="498176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4" name="TextBox 333">
                    <a:extLst>
                      <a:ext uri="{FF2B5EF4-FFF2-40B4-BE49-F238E27FC236}">
                        <a16:creationId xmlns:a16="http://schemas.microsoft.com/office/drawing/2014/main" id="{142DA8C3-917A-8ABB-DE9C-F43FD5F88F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007091" y="2831536"/>
                    <a:ext cx="4981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5" name="Right Arrow 334">
                <a:extLst>
                  <a:ext uri="{FF2B5EF4-FFF2-40B4-BE49-F238E27FC236}">
                    <a16:creationId xmlns:a16="http://schemas.microsoft.com/office/drawing/2014/main" id="{9569A8B1-F0B0-2330-8913-54EE3CB3B267}"/>
                  </a:ext>
                </a:extLst>
              </p:cNvPr>
              <p:cNvSpPr/>
              <p:nvPr/>
            </p:nvSpPr>
            <p:spPr>
              <a:xfrm rot="16200000">
                <a:off x="6119045" y="3477367"/>
                <a:ext cx="2741701" cy="8464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336" name="Oval 335">
            <a:extLst>
              <a:ext uri="{FF2B5EF4-FFF2-40B4-BE49-F238E27FC236}">
                <a16:creationId xmlns:a16="http://schemas.microsoft.com/office/drawing/2014/main" id="{1E63FB23-6A44-0277-7438-6A6AB9721CBE}"/>
              </a:ext>
            </a:extLst>
          </p:cNvPr>
          <p:cNvSpPr/>
          <p:nvPr/>
        </p:nvSpPr>
        <p:spPr>
          <a:xfrm rot="18925645">
            <a:off x="7554225" y="2754930"/>
            <a:ext cx="3278438" cy="98161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164750B9-83BB-89E5-6652-7C14EEE0F3A1}"/>
              </a:ext>
            </a:extLst>
          </p:cNvPr>
          <p:cNvSpPr/>
          <p:nvPr/>
        </p:nvSpPr>
        <p:spPr>
          <a:xfrm>
            <a:off x="8098701" y="4140058"/>
            <a:ext cx="179160" cy="1765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A0C2FC-DED2-AECE-5B4F-D048E59BB8BD}"/>
              </a:ext>
            </a:extLst>
          </p:cNvPr>
          <p:cNvSpPr/>
          <p:nvPr/>
        </p:nvSpPr>
        <p:spPr>
          <a:xfrm>
            <a:off x="8208048" y="4033772"/>
            <a:ext cx="179160" cy="1765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97A8AC8A-6E3D-D34C-F519-E47311AA5118}"/>
              </a:ext>
            </a:extLst>
          </p:cNvPr>
          <p:cNvSpPr/>
          <p:nvPr/>
        </p:nvSpPr>
        <p:spPr>
          <a:xfrm>
            <a:off x="8292411" y="3809631"/>
            <a:ext cx="292629" cy="3361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91547D35-95B5-D398-0121-E34FBB0CBD94}"/>
              </a:ext>
            </a:extLst>
          </p:cNvPr>
          <p:cNvSpPr/>
          <p:nvPr/>
        </p:nvSpPr>
        <p:spPr>
          <a:xfrm>
            <a:off x="8462738" y="3618866"/>
            <a:ext cx="292629" cy="3361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6CBCA003-4F4E-3D06-DA17-579612E4868E}"/>
              </a:ext>
            </a:extLst>
          </p:cNvPr>
          <p:cNvSpPr/>
          <p:nvPr/>
        </p:nvSpPr>
        <p:spPr>
          <a:xfrm>
            <a:off x="8592542" y="3284114"/>
            <a:ext cx="522410" cy="5052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2D6EF2EC-B82A-22B1-208F-43EF9FE725F3}"/>
              </a:ext>
            </a:extLst>
          </p:cNvPr>
          <p:cNvSpPr/>
          <p:nvPr/>
        </p:nvSpPr>
        <p:spPr>
          <a:xfrm>
            <a:off x="8889179" y="2921569"/>
            <a:ext cx="609424" cy="6013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50244474-A08B-7216-F4BB-08D6E7C2C472}"/>
              </a:ext>
            </a:extLst>
          </p:cNvPr>
          <p:cNvSpPr/>
          <p:nvPr/>
        </p:nvSpPr>
        <p:spPr>
          <a:xfrm>
            <a:off x="9283164" y="2637814"/>
            <a:ext cx="522410" cy="5052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EE0D6543-DE78-C901-ED16-023EA58259AA}"/>
              </a:ext>
            </a:extLst>
          </p:cNvPr>
          <p:cNvSpPr/>
          <p:nvPr/>
        </p:nvSpPr>
        <p:spPr>
          <a:xfrm>
            <a:off x="9656552" y="2488233"/>
            <a:ext cx="292629" cy="3361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7F38FD7F-B1ED-740E-1B54-489956388E83}"/>
              </a:ext>
            </a:extLst>
          </p:cNvPr>
          <p:cNvSpPr/>
          <p:nvPr/>
        </p:nvSpPr>
        <p:spPr>
          <a:xfrm>
            <a:off x="9818220" y="2307226"/>
            <a:ext cx="292629" cy="3361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0FAA6A9A-D223-A765-EF1B-0E6C073405FE}"/>
              </a:ext>
            </a:extLst>
          </p:cNvPr>
          <p:cNvSpPr/>
          <p:nvPr/>
        </p:nvSpPr>
        <p:spPr>
          <a:xfrm>
            <a:off x="10019612" y="2222925"/>
            <a:ext cx="179160" cy="1765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94831A90-1CAD-B766-7716-818BF2A3E1EE}"/>
              </a:ext>
            </a:extLst>
          </p:cNvPr>
          <p:cNvSpPr/>
          <p:nvPr/>
        </p:nvSpPr>
        <p:spPr>
          <a:xfrm>
            <a:off x="10126861" y="2111450"/>
            <a:ext cx="179160" cy="1765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52520A3-F5A3-3C46-1762-11DE646FAD1E}"/>
              </a:ext>
            </a:extLst>
          </p:cNvPr>
          <p:cNvSpPr/>
          <p:nvPr/>
        </p:nvSpPr>
        <p:spPr>
          <a:xfrm rot="16200000" flipV="1">
            <a:off x="3039569" y="5636916"/>
            <a:ext cx="962558" cy="617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5531A40E-216A-C0B0-0B91-64395DD2FD97}"/>
              </a:ext>
            </a:extLst>
          </p:cNvPr>
          <p:cNvSpPr/>
          <p:nvPr/>
        </p:nvSpPr>
        <p:spPr>
          <a:xfrm rot="16200000" flipV="1">
            <a:off x="3411298" y="5614781"/>
            <a:ext cx="962558" cy="617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42E9C294-86D3-B263-50AA-6322F9C6AAB8}"/>
              </a:ext>
            </a:extLst>
          </p:cNvPr>
          <p:cNvSpPr/>
          <p:nvPr/>
        </p:nvSpPr>
        <p:spPr>
          <a:xfrm rot="16200000" flipV="1">
            <a:off x="3660080" y="5809669"/>
            <a:ext cx="64831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0E3FE61C-079B-CCA0-17A8-B589D3BCE492}"/>
              </a:ext>
            </a:extLst>
          </p:cNvPr>
          <p:cNvSpPr/>
          <p:nvPr/>
        </p:nvSpPr>
        <p:spPr>
          <a:xfrm rot="16200000" flipV="1">
            <a:off x="3099306" y="5802254"/>
            <a:ext cx="64831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1EB7FD91-50C0-7BF4-8A3A-24DEC243AB9A}"/>
              </a:ext>
            </a:extLst>
          </p:cNvPr>
          <p:cNvSpPr/>
          <p:nvPr/>
        </p:nvSpPr>
        <p:spPr>
          <a:xfrm rot="16200000">
            <a:off x="3189917" y="5998611"/>
            <a:ext cx="236235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99DB9B4E-1049-6D17-05B3-C42E33BB328C}"/>
              </a:ext>
            </a:extLst>
          </p:cNvPr>
          <p:cNvSpPr/>
          <p:nvPr/>
        </p:nvSpPr>
        <p:spPr>
          <a:xfrm rot="16200000">
            <a:off x="4001240" y="5985939"/>
            <a:ext cx="236235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2DF0F39E-7711-D6EC-1295-B3CDD085F98E}"/>
              </a:ext>
            </a:extLst>
          </p:cNvPr>
          <p:cNvSpPr/>
          <p:nvPr/>
        </p:nvSpPr>
        <p:spPr>
          <a:xfrm rot="20300147">
            <a:off x="5073227" y="4412622"/>
            <a:ext cx="1942270" cy="14274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4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F5D4-A59A-6AA7-AE17-7F25B63D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Peak locations in 2DES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7EE2F-A919-990C-A32C-6785F00D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5AFA-3911-B747-803D-3F658D1C6D94}" type="slidenum">
              <a:rPr lang="en-US" smtClean="0"/>
              <a:t>9</a:t>
            </a:fld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CFB67DA-01AD-CA25-F1AF-BFDE32C25B11}"/>
              </a:ext>
            </a:extLst>
          </p:cNvPr>
          <p:cNvSpPr/>
          <p:nvPr/>
        </p:nvSpPr>
        <p:spPr>
          <a:xfrm>
            <a:off x="5751441" y="3115813"/>
            <a:ext cx="1154743" cy="1188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1808D10-A158-2495-61B1-520CC2FB99EC}"/>
              </a:ext>
            </a:extLst>
          </p:cNvPr>
          <p:cNvGrpSpPr/>
          <p:nvPr/>
        </p:nvGrpSpPr>
        <p:grpSpPr>
          <a:xfrm>
            <a:off x="3853631" y="848454"/>
            <a:ext cx="1656287" cy="1801475"/>
            <a:chOff x="2462744" y="1360167"/>
            <a:chExt cx="1656287" cy="180147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7859912-0C57-C32F-6473-FD3E7AEF2B91}"/>
                </a:ext>
              </a:extLst>
            </p:cNvPr>
            <p:cNvGrpSpPr/>
            <p:nvPr/>
          </p:nvGrpSpPr>
          <p:grpSpPr>
            <a:xfrm>
              <a:off x="2462744" y="1360167"/>
              <a:ext cx="1656287" cy="1801475"/>
              <a:chOff x="272937" y="3460826"/>
              <a:chExt cx="1221659" cy="118894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2DC9E44-6D45-171B-13EF-0C63751567AC}"/>
                  </a:ext>
                </a:extLst>
              </p:cNvPr>
              <p:cNvGrpSpPr/>
              <p:nvPr/>
            </p:nvGrpSpPr>
            <p:grpSpPr>
              <a:xfrm>
                <a:off x="272937" y="3569794"/>
                <a:ext cx="1221659" cy="1079980"/>
                <a:chOff x="272937" y="3569794"/>
                <a:chExt cx="1221659" cy="107998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9AC0632-DA92-92A4-588B-F3BBE4CB86E0}"/>
                    </a:ext>
                  </a:extLst>
                </p:cNvPr>
                <p:cNvGrpSpPr/>
                <p:nvPr/>
              </p:nvGrpSpPr>
              <p:grpSpPr>
                <a:xfrm>
                  <a:off x="272937" y="3660404"/>
                  <a:ext cx="517909" cy="890783"/>
                  <a:chOff x="1850722" y="4100805"/>
                  <a:chExt cx="543415" cy="973230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66077F0C-AE3F-B18F-28B4-0190CDA649DE}"/>
                      </a:ext>
                    </a:extLst>
                  </p:cNvPr>
                  <p:cNvGrpSpPr/>
                  <p:nvPr/>
                </p:nvGrpSpPr>
                <p:grpSpPr>
                  <a:xfrm>
                    <a:off x="1850722" y="4291680"/>
                    <a:ext cx="543415" cy="606987"/>
                    <a:chOff x="1209099" y="2918907"/>
                    <a:chExt cx="543415" cy="606987"/>
                  </a:xfrm>
                </p:grpSpPr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6C5943E3-391C-43DB-D270-1AD7057BE7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9099" y="2918907"/>
                      <a:ext cx="543415" cy="62702"/>
                    </a:xfrm>
                    <a:prstGeom prst="rect">
                      <a:avLst/>
                    </a:prstGeom>
                    <a:solidFill>
                      <a:srgbClr val="002060"/>
                    </a:solidFill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53B4C1-41B1-2121-E32F-C9EF46782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9099" y="3463192"/>
                      <a:ext cx="543415" cy="62702"/>
                    </a:xfrm>
                    <a:prstGeom prst="rect">
                      <a:avLst/>
                    </a:prstGeom>
                    <a:solidFill>
                      <a:srgbClr val="002060"/>
                    </a:solidFill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8" name="TextBox 57">
                          <a:extLst>
                            <a:ext uri="{FF2B5EF4-FFF2-40B4-BE49-F238E27FC236}">
                              <a16:creationId xmlns:a16="http://schemas.microsoft.com/office/drawing/2014/main" id="{E837FED4-9537-A2E0-972D-D0264EC677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99073" y="3126535"/>
                          <a:ext cx="192737" cy="17754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BA483903-BE6C-F344-050D-0932750DCE9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99073" y="3126535"/>
                          <a:ext cx="192737" cy="177543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 l="-20000" r="-10000"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299F87FB-CB16-3ECE-D9D9-EE972B44FC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2451" y="4896492"/>
                        <a:ext cx="298187" cy="1775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30C79AD7-92F1-8F68-6E16-CE04B6A5261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92451" y="4896492"/>
                        <a:ext cx="298187" cy="177543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 l="-25806" t="-170000" r="-74194" b="-26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F4D2FE03-0D37-27EA-0A08-CAAFC3BAA1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1735" y="4100805"/>
                        <a:ext cx="290744" cy="1775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DBB8C8D2-C4E0-87BB-B9C8-50056049D3A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91735" y="4100805"/>
                        <a:ext cx="290744" cy="177543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30000" t="-170000" r="-76667" b="-26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8334948B-CB03-D506-7B4F-B89B61ECB1B4}"/>
                    </a:ext>
                  </a:extLst>
                </p:cNvPr>
                <p:cNvGrpSpPr/>
                <p:nvPr/>
              </p:nvGrpSpPr>
              <p:grpSpPr>
                <a:xfrm>
                  <a:off x="976687" y="3569794"/>
                  <a:ext cx="517909" cy="1079980"/>
                  <a:chOff x="2637987" y="4001816"/>
                  <a:chExt cx="543415" cy="1179940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C8E56D0D-320E-DCFE-6A46-D874E2F014B8}"/>
                      </a:ext>
                    </a:extLst>
                  </p:cNvPr>
                  <p:cNvGrpSpPr/>
                  <p:nvPr/>
                </p:nvGrpSpPr>
                <p:grpSpPr>
                  <a:xfrm>
                    <a:off x="2637987" y="4182663"/>
                    <a:ext cx="543415" cy="828210"/>
                    <a:chOff x="1996364" y="2773020"/>
                    <a:chExt cx="543415" cy="828210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EBC09F1D-5979-9EBA-A6C7-0F3ACE8EA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6364" y="2773020"/>
                      <a:ext cx="543415" cy="62702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0050C0DB-0AF1-EB14-6E7B-CF97B34C44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6364" y="3538528"/>
                      <a:ext cx="543415" cy="62702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F4DEC4A7-145B-2E98-891F-B2B4B13981C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283593" y="3036627"/>
                          <a:ext cx="196409" cy="17754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8" name="TextBox 17">
                          <a:extLst>
                            <a:ext uri="{FF2B5EF4-FFF2-40B4-BE49-F238E27FC236}">
                              <a16:creationId xmlns:a16="http://schemas.microsoft.com/office/drawing/2014/main" id="{5AAD6E2D-E46A-233E-EC62-719FF727526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283593" y="3036627"/>
                          <a:ext cx="196409" cy="177543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l="-19048" r="-4762"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F5BE3858-51EB-6792-9454-ECE53E6466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5571" y="5004213"/>
                        <a:ext cx="301859" cy="1775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1F034F82-C83D-A213-71E8-F5421789793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5571" y="5004213"/>
                        <a:ext cx="301859" cy="177543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25000" t="-170000" r="-68750" b="-26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9AF132E0-56BB-180C-EF5B-BF6070C02D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8777" y="4001816"/>
                        <a:ext cx="294415" cy="1775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F0765603-7F1D-59F6-CCC7-2D460C66BA5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8777" y="4001816"/>
                        <a:ext cx="294415" cy="177543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l="-25806" t="-161905" r="-74194" b="-24761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4C8CCD5-A694-04BA-26B6-3D44B7E71E38}"/>
                  </a:ext>
                </a:extLst>
              </p:cNvPr>
              <p:cNvSpPr/>
              <p:nvPr/>
            </p:nvSpPr>
            <p:spPr>
              <a:xfrm rot="20918666">
                <a:off x="712466" y="3635292"/>
                <a:ext cx="297292" cy="127244"/>
              </a:xfrm>
              <a:custGeom>
                <a:avLst/>
                <a:gdLst>
                  <a:gd name="connsiteX0" fmla="*/ 0 w 242761"/>
                  <a:gd name="connsiteY0" fmla="*/ 242868 h 242868"/>
                  <a:gd name="connsiteX1" fmla="*/ 105197 w 242761"/>
                  <a:gd name="connsiteY1" fmla="*/ 107 h 242868"/>
                  <a:gd name="connsiteX2" fmla="*/ 242761 w 242761"/>
                  <a:gd name="connsiteY2" fmla="*/ 218592 h 242868"/>
                  <a:gd name="connsiteX0" fmla="*/ 0 w 242761"/>
                  <a:gd name="connsiteY0" fmla="*/ 197602 h 197602"/>
                  <a:gd name="connsiteX1" fmla="*/ 117897 w 242761"/>
                  <a:gd name="connsiteY1" fmla="*/ 177 h 197602"/>
                  <a:gd name="connsiteX2" fmla="*/ 242761 w 242761"/>
                  <a:gd name="connsiteY2" fmla="*/ 173326 h 19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761" h="197602">
                    <a:moveTo>
                      <a:pt x="0" y="197602"/>
                    </a:moveTo>
                    <a:cubicBezTo>
                      <a:pt x="32368" y="78244"/>
                      <a:pt x="77437" y="4223"/>
                      <a:pt x="117897" y="177"/>
                    </a:cubicBezTo>
                    <a:cubicBezTo>
                      <a:pt x="158357" y="-3869"/>
                      <a:pt x="194209" y="62060"/>
                      <a:pt x="242761" y="173326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  <a:headEnd type="stealt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1E9905D-810D-B1C6-C665-2CD26C5CB18A}"/>
                      </a:ext>
                    </a:extLst>
                  </p:cNvPr>
                  <p:cNvSpPr txBox="1"/>
                  <p:nvPr/>
                </p:nvSpPr>
                <p:spPr>
                  <a:xfrm>
                    <a:off x="782451" y="3460826"/>
                    <a:ext cx="213865" cy="162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BC8A3E1-95FD-B8C0-6D47-ADCA2219CA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451" y="3460826"/>
                    <a:ext cx="213865" cy="16250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20833" r="-4167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9C0BD2AE-1B33-2415-8DA2-044CCFB48C9C}"/>
                </a:ext>
              </a:extLst>
            </p:cNvPr>
            <p:cNvSpPr/>
            <p:nvPr/>
          </p:nvSpPr>
          <p:spPr>
            <a:xfrm rot="16200000">
              <a:off x="2523173" y="2307849"/>
              <a:ext cx="630709" cy="729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BBC82E1-7DE0-BB04-2D40-6D0D904BC3D3}"/>
                </a:ext>
              </a:extLst>
            </p:cNvPr>
            <p:cNvSpPr/>
            <p:nvPr/>
          </p:nvSpPr>
          <p:spPr>
            <a:xfrm rot="16200000">
              <a:off x="3276879" y="2314626"/>
              <a:ext cx="920982" cy="7293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63431E4-449E-B1CB-460A-FBDCAF245E13}"/>
              </a:ext>
            </a:extLst>
          </p:cNvPr>
          <p:cNvGrpSpPr/>
          <p:nvPr/>
        </p:nvGrpSpPr>
        <p:grpSpPr>
          <a:xfrm>
            <a:off x="3978591" y="3816732"/>
            <a:ext cx="1531327" cy="2504585"/>
            <a:chOff x="2617360" y="3634504"/>
            <a:chExt cx="1531327" cy="250458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CE3AE27-8011-F1C9-1D85-5F2CA43E0B61}"/>
                </a:ext>
              </a:extLst>
            </p:cNvPr>
            <p:cNvGrpSpPr/>
            <p:nvPr/>
          </p:nvGrpSpPr>
          <p:grpSpPr>
            <a:xfrm>
              <a:off x="2617360" y="3634504"/>
              <a:ext cx="1531327" cy="2504585"/>
              <a:chOff x="4068957" y="2074124"/>
              <a:chExt cx="1130067" cy="16529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A8BCB49-DF80-593A-94DC-10D572D9E323}"/>
                  </a:ext>
                </a:extLst>
              </p:cNvPr>
              <p:cNvGrpSpPr/>
              <p:nvPr/>
            </p:nvGrpSpPr>
            <p:grpSpPr>
              <a:xfrm>
                <a:off x="4068957" y="2250275"/>
                <a:ext cx="1130067" cy="1314338"/>
                <a:chOff x="3264493" y="2446940"/>
                <a:chExt cx="1130067" cy="13143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6CECFA7-A576-77A5-012A-3F13FDDA9E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51328" y="3342621"/>
                      <a:ext cx="190856" cy="1778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6CECFA7-A576-77A5-012A-3F13FDDA9E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51328" y="3342621"/>
                      <a:ext cx="190856" cy="177822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23810" r="-38095" b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CA4B43A-A88D-286C-8ED1-784EC2DE4CF5}"/>
                    </a:ext>
                  </a:extLst>
                </p:cNvPr>
                <p:cNvGrpSpPr/>
                <p:nvPr/>
              </p:nvGrpSpPr>
              <p:grpSpPr>
                <a:xfrm>
                  <a:off x="3536203" y="2446940"/>
                  <a:ext cx="547767" cy="62702"/>
                  <a:chOff x="5131483" y="3260555"/>
                  <a:chExt cx="547767" cy="62702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3AC7D3A1-E67A-24BD-8EDD-C51B25E0213F}"/>
                      </a:ext>
                    </a:extLst>
                  </p:cNvPr>
                  <p:cNvSpPr/>
                  <p:nvPr/>
                </p:nvSpPr>
                <p:spPr>
                  <a:xfrm>
                    <a:off x="5131483" y="3260555"/>
                    <a:ext cx="276062" cy="62702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FD0C560-FC4F-6A9D-3597-95F841D594DA}"/>
                      </a:ext>
                    </a:extLst>
                  </p:cNvPr>
                  <p:cNvSpPr/>
                  <p:nvPr/>
                </p:nvSpPr>
                <p:spPr>
                  <a:xfrm>
                    <a:off x="5403188" y="3260555"/>
                    <a:ext cx="276062" cy="62702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9050ED78-D748-7507-F665-8735E146887A}"/>
                    </a:ext>
                  </a:extLst>
                </p:cNvPr>
                <p:cNvGrpSpPr/>
                <p:nvPr/>
              </p:nvGrpSpPr>
              <p:grpSpPr>
                <a:xfrm>
                  <a:off x="3539969" y="3698576"/>
                  <a:ext cx="547767" cy="62702"/>
                  <a:chOff x="5131483" y="3187403"/>
                  <a:chExt cx="547767" cy="62702"/>
                </a:xfrm>
              </p:grpSpPr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C45D6526-925C-8E02-AD02-D08760D45B3B}"/>
                      </a:ext>
                    </a:extLst>
                  </p:cNvPr>
                  <p:cNvSpPr/>
                  <p:nvPr/>
                </p:nvSpPr>
                <p:spPr>
                  <a:xfrm>
                    <a:off x="5131483" y="3187403"/>
                    <a:ext cx="276062" cy="62702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F9E21BCE-6C22-AADE-3F67-2608BB22B1BB}"/>
                      </a:ext>
                    </a:extLst>
                  </p:cNvPr>
                  <p:cNvSpPr/>
                  <p:nvPr/>
                </p:nvSpPr>
                <p:spPr>
                  <a:xfrm>
                    <a:off x="5403188" y="3187403"/>
                    <a:ext cx="276062" cy="62702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E27E93A-CF8F-AC36-3A05-5F8044FC2F30}"/>
                    </a:ext>
                  </a:extLst>
                </p:cNvPr>
                <p:cNvSpPr/>
                <p:nvPr/>
              </p:nvSpPr>
              <p:spPr>
                <a:xfrm>
                  <a:off x="3851145" y="2996234"/>
                  <a:ext cx="543415" cy="6270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5AFF8EC-8135-17DA-599E-F42EEA11F1CB}"/>
                    </a:ext>
                  </a:extLst>
                </p:cNvPr>
                <p:cNvSpPr/>
                <p:nvPr/>
              </p:nvSpPr>
              <p:spPr>
                <a:xfrm>
                  <a:off x="3264493" y="3138445"/>
                  <a:ext cx="543415" cy="6270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C0746AA-83C3-868E-F41F-191DF37B90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03519" y="3315488"/>
                      <a:ext cx="265362" cy="1778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sz="16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C0746AA-83C3-868E-F41F-191DF37B90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3519" y="3315488"/>
                      <a:ext cx="265362" cy="17782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13793" r="-6897"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AF8BD71-593B-C436-3B27-ACDF1FA04B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817" y="2716248"/>
                      <a:ext cx="242886" cy="16250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AF8BD71-593B-C436-3B27-ACDF1FA04B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4817" y="2716248"/>
                      <a:ext cx="242886" cy="16250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14815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9CD9D9F-7D36-B833-ED2B-57257161EA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19744" y="2655410"/>
                      <a:ext cx="240104" cy="1625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6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9CD9D9F-7D36-B833-ED2B-57257161EA5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744" y="2655410"/>
                      <a:ext cx="240104" cy="162502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15385" r="-3846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19C3491-8386-FAD5-D4FE-E701ECFAEAA6}"/>
                      </a:ext>
                    </a:extLst>
                  </p:cNvPr>
                  <p:cNvSpPr txBox="1"/>
                  <p:nvPr/>
                </p:nvSpPr>
                <p:spPr>
                  <a:xfrm>
                    <a:off x="4520633" y="3564613"/>
                    <a:ext cx="232098" cy="162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oMath>
                      </m:oMathPara>
                    </a14:m>
                    <a:endParaRPr lang="en-US" sz="1600" i="1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19C3491-8386-FAD5-D4FE-E701ECFAE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0633" y="3564613"/>
                    <a:ext cx="232098" cy="16250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50000" t="-170000" r="-84615" b="-26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606936A-BDD6-24AD-9F60-B7661DC9CF22}"/>
                      </a:ext>
                    </a:extLst>
                  </p:cNvPr>
                  <p:cNvSpPr txBox="1"/>
                  <p:nvPr/>
                </p:nvSpPr>
                <p:spPr>
                  <a:xfrm>
                    <a:off x="4513826" y="2074124"/>
                    <a:ext cx="224479" cy="162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oMath>
                      </m:oMathPara>
                    </a14:m>
                    <a:endParaRPr lang="en-US" sz="1600" i="1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606936A-BDD6-24AD-9F60-B7661DC9C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3826" y="2074124"/>
                    <a:ext cx="224479" cy="16250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56000" t="-170000" r="-92000" b="-26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5D13AAB-39A5-B16B-9934-F4DE3AFEE5C3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575" y="2869725"/>
                    <a:ext cx="284432" cy="162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|+</m:t>
                              </m:r>
                            </m:e>
                          </m:d>
                        </m:oMath>
                      </m:oMathPara>
                    </a14:m>
                    <a:endParaRPr lang="en-US" sz="1600" i="1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5D13AAB-39A5-B16B-9934-F4DE3AFEE5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575" y="2869725"/>
                    <a:ext cx="284432" cy="16250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25000" t="-170000" r="-68750" b="-26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165FBB3-5A6E-A626-99C0-FF67DDE2983D}"/>
                      </a:ext>
                    </a:extLst>
                  </p:cNvPr>
                  <p:cNvSpPr txBox="1"/>
                  <p:nvPr/>
                </p:nvSpPr>
                <p:spPr>
                  <a:xfrm>
                    <a:off x="4158703" y="2749668"/>
                    <a:ext cx="284432" cy="162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|−</m:t>
                              </m:r>
                            </m:e>
                          </m:d>
                        </m:oMath>
                      </m:oMathPara>
                    </a14:m>
                    <a:endParaRPr lang="en-US" sz="1600" i="1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165FBB3-5A6E-A626-99C0-FF67DDE298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8703" y="2749668"/>
                    <a:ext cx="284432" cy="16250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25806" t="-170000" r="-70968" b="-26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85028C7D-EFFE-E09C-A477-082F89FF7C22}"/>
                </a:ext>
              </a:extLst>
            </p:cNvPr>
            <p:cNvSpPr/>
            <p:nvPr/>
          </p:nvSpPr>
          <p:spPr>
            <a:xfrm rot="16200000">
              <a:off x="3156291" y="5276397"/>
              <a:ext cx="838756" cy="729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2DDB3E0B-CB36-F709-6586-6F0547F83AC8}"/>
                </a:ext>
              </a:extLst>
            </p:cNvPr>
            <p:cNvSpPr/>
            <p:nvPr/>
          </p:nvSpPr>
          <p:spPr>
            <a:xfrm rot="16200000">
              <a:off x="2766435" y="4432395"/>
              <a:ext cx="838756" cy="729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05D3E2D-B113-E694-5994-EF6C97F27C63}"/>
                </a:ext>
              </a:extLst>
            </p:cNvPr>
            <p:cNvSpPr/>
            <p:nvPr/>
          </p:nvSpPr>
          <p:spPr>
            <a:xfrm rot="16200000">
              <a:off x="2865945" y="5387780"/>
              <a:ext cx="654011" cy="729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A9EF2D-EA8D-A5DB-D91C-73563A2AD396}"/>
                </a:ext>
              </a:extLst>
            </p:cNvPr>
            <p:cNvSpPr/>
            <p:nvPr/>
          </p:nvSpPr>
          <p:spPr>
            <a:xfrm rot="16200000">
              <a:off x="3255335" y="4323327"/>
              <a:ext cx="654011" cy="729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C26724-8D24-C089-B92C-B12385C53DFD}"/>
              </a:ext>
            </a:extLst>
          </p:cNvPr>
          <p:cNvGrpSpPr/>
          <p:nvPr/>
        </p:nvGrpSpPr>
        <p:grpSpPr>
          <a:xfrm>
            <a:off x="517155" y="4377268"/>
            <a:ext cx="2742740" cy="1393369"/>
            <a:chOff x="136895" y="4467367"/>
            <a:chExt cx="2742740" cy="1393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1CCDF-F15C-5241-EE87-DEAE601E0868}"/>
                    </a:ext>
                  </a:extLst>
                </p:cNvPr>
                <p:cNvSpPr txBox="1"/>
                <p:nvPr/>
              </p:nvSpPr>
              <p:spPr>
                <a:xfrm>
                  <a:off x="136895" y="5370217"/>
                  <a:ext cx="2632324" cy="490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a14:m>
                  <a:r>
                    <a:rPr lang="en-US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dirty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i="0" dirty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dirty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b="0" i="0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dirty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dirty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1CCDF-F15C-5241-EE87-DEAE601E0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895" y="5370217"/>
                  <a:ext cx="2632324" cy="490519"/>
                </a:xfrm>
                <a:prstGeom prst="rect">
                  <a:avLst/>
                </a:prstGeom>
                <a:blipFill>
                  <a:blip r:embed="rId3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AB81BFC-0D16-04CC-8C37-5F56FDC93660}"/>
                    </a:ext>
                  </a:extLst>
                </p:cNvPr>
                <p:cNvSpPr txBox="1"/>
                <p:nvPr/>
              </p:nvSpPr>
              <p:spPr>
                <a:xfrm>
                  <a:off x="194413" y="4467367"/>
                  <a:ext cx="2685222" cy="4636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a14:m>
                  <a:r>
                    <a:rPr lang="en-US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dirty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i="0" dirty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dirty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b="0" i="0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dirty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dirty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AB81BFC-0D16-04CC-8C37-5F56FDC936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13" y="4467367"/>
                  <a:ext cx="2685222" cy="463653"/>
                </a:xfrm>
                <a:prstGeom prst="rect">
                  <a:avLst/>
                </a:prstGeom>
                <a:blipFill>
                  <a:blip r:embed="rId32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A0DDB2A-5D6F-AD96-4E1D-CE5DB643B291}"/>
              </a:ext>
            </a:extLst>
          </p:cNvPr>
          <p:cNvGrpSpPr/>
          <p:nvPr/>
        </p:nvGrpSpPr>
        <p:grpSpPr>
          <a:xfrm>
            <a:off x="986176" y="1292963"/>
            <a:ext cx="1746760" cy="1103016"/>
            <a:chOff x="584131" y="1396033"/>
            <a:chExt cx="1746760" cy="1103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E25F00C-9F9D-25A3-DC3C-919AAD683716}"/>
                    </a:ext>
                  </a:extLst>
                </p:cNvPr>
                <p:cNvSpPr txBox="1"/>
                <p:nvPr/>
              </p:nvSpPr>
              <p:spPr>
                <a:xfrm>
                  <a:off x="584131" y="1972751"/>
                  <a:ext cx="174676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ℏ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E25F00C-9F9D-25A3-DC3C-919AAD683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131" y="1972751"/>
                  <a:ext cx="1746760" cy="526298"/>
                </a:xfrm>
                <a:prstGeom prst="rect">
                  <a:avLst/>
                </a:prstGeom>
                <a:blipFill>
                  <a:blip r:embed="rId33"/>
                  <a:stretch>
                    <a:fillRect l="-2878" t="-7143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0A3CE45-D437-4D00-79B2-EFE43166B4F9}"/>
                    </a:ext>
                  </a:extLst>
                </p:cNvPr>
                <p:cNvSpPr txBox="1"/>
                <p:nvPr/>
              </p:nvSpPr>
              <p:spPr>
                <a:xfrm>
                  <a:off x="788409" y="1396033"/>
                  <a:ext cx="1310615" cy="4725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0A3CE45-D437-4D00-79B2-EFE43166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09" y="1396033"/>
                  <a:ext cx="1310615" cy="472565"/>
                </a:xfrm>
                <a:prstGeom prst="rect">
                  <a:avLst/>
                </a:prstGeom>
                <a:blipFill>
                  <a:blip r:embed="rId34"/>
                  <a:stretch>
                    <a:fillRect l="-2885" r="-962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C74B6F-4EC6-EDC8-9EE7-D18A9D6FCC2E}"/>
              </a:ext>
            </a:extLst>
          </p:cNvPr>
          <p:cNvSpPr/>
          <p:nvPr/>
        </p:nvSpPr>
        <p:spPr>
          <a:xfrm rot="5400000">
            <a:off x="1341620" y="3250692"/>
            <a:ext cx="1154743" cy="1188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99BB90F2-EA1E-7BB7-2FBC-FA2F46667BA7}"/>
              </a:ext>
            </a:extLst>
          </p:cNvPr>
          <p:cNvSpPr/>
          <p:nvPr/>
        </p:nvSpPr>
        <p:spPr>
          <a:xfrm rot="5400000">
            <a:off x="4305580" y="3171600"/>
            <a:ext cx="840772" cy="676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3C5BBA-81AC-9DAF-796C-82BA9C490579}"/>
              </a:ext>
            </a:extLst>
          </p:cNvPr>
          <p:cNvGrpSpPr/>
          <p:nvPr/>
        </p:nvGrpSpPr>
        <p:grpSpPr>
          <a:xfrm>
            <a:off x="7743792" y="1360259"/>
            <a:ext cx="3835400" cy="3835400"/>
            <a:chOff x="7743792" y="1360259"/>
            <a:chExt cx="3835400" cy="3835400"/>
          </a:xfrm>
        </p:grpSpPr>
        <p:pic>
          <p:nvPicPr>
            <p:cNvPr id="86" name="Picture 85" descr="A group of red and blue circles&#10;&#10;Description automatically generated with low confidence">
              <a:extLst>
                <a:ext uri="{FF2B5EF4-FFF2-40B4-BE49-F238E27FC236}">
                  <a16:creationId xmlns:a16="http://schemas.microsoft.com/office/drawing/2014/main" id="{0ABE53E1-AB8D-ABF4-6B6B-4ADE6983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743792" y="1360259"/>
              <a:ext cx="3835400" cy="3835400"/>
            </a:xfrm>
            <a:prstGeom prst="rect">
              <a:avLst/>
            </a:prstGeom>
          </p:spPr>
        </p:pic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F3EEA3-65E6-F2AB-6B38-503B2BC9EB1B}"/>
                </a:ext>
              </a:extLst>
            </p:cNvPr>
            <p:cNvCxnSpPr>
              <a:cxnSpLocks/>
            </p:cNvCxnSpPr>
            <p:nvPr/>
          </p:nvCxnSpPr>
          <p:spPr>
            <a:xfrm>
              <a:off x="8805672" y="4131135"/>
              <a:ext cx="0" cy="824959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0A1410-22A2-817C-76F8-8532BF5D2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6106" y="4173637"/>
              <a:ext cx="783336" cy="0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A295168-3DC4-AD70-11B3-EE4305DB21AA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840" y="2440377"/>
              <a:ext cx="0" cy="2522147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1497EFF-F107-87B1-EBDF-F48133387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228" y="2465606"/>
              <a:ext cx="2650146" cy="0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E9F02-A8A5-0A36-3163-A8FC7F9E02CB}"/>
              </a:ext>
            </a:extLst>
          </p:cNvPr>
          <p:cNvGrpSpPr/>
          <p:nvPr/>
        </p:nvGrpSpPr>
        <p:grpSpPr>
          <a:xfrm>
            <a:off x="7375093" y="1400269"/>
            <a:ext cx="4227663" cy="4072315"/>
            <a:chOff x="7375093" y="1400269"/>
            <a:chExt cx="4227663" cy="4072315"/>
          </a:xfrm>
        </p:grpSpPr>
        <p:pic>
          <p:nvPicPr>
            <p:cNvPr id="101" name="Picture 100" descr="A green dots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2783F9BA-F127-3AD2-8B32-EB0D77C51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7771420" y="1400269"/>
              <a:ext cx="3831336" cy="3831336"/>
            </a:xfrm>
            <a:prstGeom prst="rect">
              <a:avLst/>
            </a:prstGeom>
          </p:spPr>
        </p:pic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2ECF371-4AD8-E2CF-0B92-B32B21E66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5672" y="2465606"/>
              <a:ext cx="9144" cy="1691667"/>
            </a:xfrm>
            <a:prstGeom prst="line">
              <a:avLst/>
            </a:prstGeom>
            <a:ln w="603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D2B5464-53B2-DFC9-8117-55FD3BF5F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4975" y="4164493"/>
              <a:ext cx="1729399" cy="8865"/>
            </a:xfrm>
            <a:prstGeom prst="line">
              <a:avLst/>
            </a:prstGeom>
            <a:ln w="603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C3D9392-FD3B-ABBB-9485-17E9A8534BC9}"/>
                </a:ext>
              </a:extLst>
            </p:cNvPr>
            <p:cNvGrpSpPr/>
            <p:nvPr/>
          </p:nvGrpSpPr>
          <p:grpSpPr>
            <a:xfrm>
              <a:off x="7375093" y="1688286"/>
              <a:ext cx="3657824" cy="3784298"/>
              <a:chOff x="7375093" y="1688286"/>
              <a:chExt cx="3657824" cy="3784298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909EC13-6EDE-997C-A753-91D5B43442D5}"/>
                  </a:ext>
                </a:extLst>
              </p:cNvPr>
              <p:cNvGrpSpPr/>
              <p:nvPr/>
            </p:nvGrpSpPr>
            <p:grpSpPr>
              <a:xfrm>
                <a:off x="7375093" y="1688286"/>
                <a:ext cx="3657824" cy="3784298"/>
                <a:chOff x="7026280" y="2148839"/>
                <a:chExt cx="3240972" cy="3160403"/>
              </a:xfrm>
            </p:grpSpPr>
            <p:sp>
              <p:nvSpPr>
                <p:cNvPr id="81" name="Right Arrow 80">
                  <a:extLst>
                    <a:ext uri="{FF2B5EF4-FFF2-40B4-BE49-F238E27FC236}">
                      <a16:creationId xmlns:a16="http://schemas.microsoft.com/office/drawing/2014/main" id="{E94A912D-1384-C52F-5656-3CFFCADF9179}"/>
                    </a:ext>
                  </a:extLst>
                </p:cNvPr>
                <p:cNvSpPr/>
                <p:nvPr/>
              </p:nvSpPr>
              <p:spPr>
                <a:xfrm>
                  <a:off x="7515491" y="4855044"/>
                  <a:ext cx="2751761" cy="45719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0E003251-9843-660C-DF94-AA4DEC8254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80013" y="4923689"/>
                      <a:ext cx="498176" cy="3855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0E003251-9843-660C-DF94-AA4DEC8254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80013" y="4923689"/>
                      <a:ext cx="498176" cy="385553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 r="-2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794FDC96-51C1-1405-8D10-1B3503EDE65C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981719" y="3376490"/>
                      <a:ext cx="498176" cy="4090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𝑑𝑒𝑡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794FDC96-51C1-1405-8D10-1B3503EDE6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6981719" y="3376490"/>
                      <a:ext cx="498176" cy="409053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 t="-25000" r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4" name="Right Arrow 83">
                  <a:extLst>
                    <a:ext uri="{FF2B5EF4-FFF2-40B4-BE49-F238E27FC236}">
                      <a16:creationId xmlns:a16="http://schemas.microsoft.com/office/drawing/2014/main" id="{5ED8DF40-F37E-40BC-DE6C-EFBF65F1E299}"/>
                    </a:ext>
                  </a:extLst>
                </p:cNvPr>
                <p:cNvSpPr/>
                <p:nvPr/>
              </p:nvSpPr>
              <p:spPr>
                <a:xfrm rot="16200000">
                  <a:off x="6119045" y="3477367"/>
                  <a:ext cx="2741701" cy="84645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E07972AD-34B5-E265-0DA8-6C749F081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605647" y="4865468"/>
                    <a:ext cx="418338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E07972AD-34B5-E265-0DA8-6C749F081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5647" y="4865468"/>
                    <a:ext cx="418338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r="-20588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78E13021-88F8-2C69-70DC-6726DAE539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1839" y="4880844"/>
                    <a:ext cx="49383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78E13021-88F8-2C69-70DC-6726DAE539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1839" y="4880844"/>
                    <a:ext cx="493837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r="-2500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FF414598-4FF4-A1BC-3076-D30E163E0DEA}"/>
                      </a:ext>
                    </a:extLst>
                  </p:cNvPr>
                  <p:cNvSpPr txBox="1"/>
                  <p:nvPr/>
                </p:nvSpPr>
                <p:spPr>
                  <a:xfrm>
                    <a:off x="7418272" y="3926440"/>
                    <a:ext cx="418338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FF414598-4FF4-A1BC-3076-D30E163E0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8272" y="3926440"/>
                    <a:ext cx="418338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r="-17647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FD6EC66B-F33C-563B-08C7-2E59F31E82A7}"/>
                      </a:ext>
                    </a:extLst>
                  </p:cNvPr>
                  <p:cNvSpPr txBox="1"/>
                  <p:nvPr/>
                </p:nvSpPr>
                <p:spPr>
                  <a:xfrm>
                    <a:off x="7385320" y="2213868"/>
                    <a:ext cx="49383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FD6EC66B-F33C-563B-08C7-2E59F31E82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5320" y="2213868"/>
                    <a:ext cx="493837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r="-5000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3621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2" grpId="0" animBg="1"/>
      <p:bldP spid="7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10849</TotalTime>
  <Words>972</Words>
  <Application>Microsoft Macintosh PowerPoint</Application>
  <PresentationFormat>Widescreen</PresentationFormat>
  <Paragraphs>464</Paragraphs>
  <Slides>35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Abadi MT Condensed Light</vt:lpstr>
      <vt:lpstr>Arial</vt:lpstr>
      <vt:lpstr>Calibri</vt:lpstr>
      <vt:lpstr>Calibri Light</vt:lpstr>
      <vt:lpstr>Cambria Math</vt:lpstr>
      <vt:lpstr>Goudy Old Style</vt:lpstr>
      <vt:lpstr>Times New Roman</vt:lpstr>
      <vt:lpstr>Office Theme</vt:lpstr>
      <vt:lpstr>Quantum Dynamics Simulations of Polariton Spectroscopy</vt:lpstr>
      <vt:lpstr>Overview</vt:lpstr>
      <vt:lpstr>PowerPoint Presentation</vt:lpstr>
      <vt:lpstr>Linear Spectroscopy</vt:lpstr>
      <vt:lpstr>2D ES setup</vt:lpstr>
      <vt:lpstr>2D ES setup</vt:lpstr>
      <vt:lpstr>Limitations of linear spectroscopy</vt:lpstr>
      <vt:lpstr>Inhomogeneous broadening in 2DES</vt:lpstr>
      <vt:lpstr>Peak locations in 2DES</vt:lpstr>
      <vt:lpstr>Liouville Pathways a.k.a Feynman Diagrams</vt:lpstr>
      <vt:lpstr>Polaritons</vt:lpstr>
      <vt:lpstr>Simulating spectroscopy</vt:lpstr>
      <vt:lpstr>PowerPoint Presentation</vt:lpstr>
      <vt:lpstr>Linear absorption of Polariton (Monomer in cavity)</vt:lpstr>
      <vt:lpstr>2DES of Polariton (Monomer in cavity)</vt:lpstr>
      <vt:lpstr>Monomer in Cavity (varying loss rate)</vt:lpstr>
      <vt:lpstr>Monomer in Cavity (varying cavity couping)</vt:lpstr>
      <vt:lpstr>2DES of Dimer in Cavity (Signal breakdown)</vt:lpstr>
      <vt:lpstr>2DES of Dimer in Cavity (Coherence Enhancement)</vt:lpstr>
      <vt:lpstr>PowerPoint Presentation</vt:lpstr>
      <vt:lpstr>Polaron decoupling</vt:lpstr>
      <vt:lpstr>Watanabe-Takahashi Experiment</vt:lpstr>
      <vt:lpstr>Polaron decoupling : Preliminary results</vt:lpstr>
      <vt:lpstr>Probing dark states</vt:lpstr>
      <vt:lpstr>Probing dark states (peak locations)</vt:lpstr>
      <vt:lpstr>Proposal-3: Transient absorption of Polaritons</vt:lpstr>
      <vt:lpstr>Proposal-4: 2DIR simulations of VSC</vt:lpstr>
      <vt:lpstr>PowerPoint Presentation</vt:lpstr>
      <vt:lpstr>Breakdown of monomer 2DES signals</vt:lpstr>
      <vt:lpstr>Detuning</vt:lpstr>
      <vt:lpstr>PowerPoint Presentation</vt:lpstr>
      <vt:lpstr>PowerPoint Presentation</vt:lpstr>
      <vt:lpstr>𝓛-PLDM Spectroscopy</vt:lpstr>
      <vt:lpstr>Spectra of molecules in Cavity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Mondal, Mohammad Elious</dc:creator>
  <cp:lastModifiedBy>Mondal, Mohammad Elious</cp:lastModifiedBy>
  <cp:revision>43</cp:revision>
  <dcterms:created xsi:type="dcterms:W3CDTF">2023-06-06T15:19:29Z</dcterms:created>
  <dcterms:modified xsi:type="dcterms:W3CDTF">2024-03-06T21:32:56Z</dcterms:modified>
</cp:coreProperties>
</file>